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5"/>
  </p:notesMasterIdLst>
  <p:sldIdLst>
    <p:sldId id="852" r:id="rId2"/>
    <p:sldId id="535" r:id="rId3"/>
    <p:sldId id="753" r:id="rId4"/>
    <p:sldId id="754" r:id="rId5"/>
    <p:sldId id="796" r:id="rId6"/>
    <p:sldId id="755" r:id="rId7"/>
    <p:sldId id="797" r:id="rId8"/>
    <p:sldId id="756" r:id="rId9"/>
    <p:sldId id="747" r:id="rId10"/>
    <p:sldId id="798" r:id="rId11"/>
    <p:sldId id="799" r:id="rId12"/>
    <p:sldId id="748" r:id="rId13"/>
    <p:sldId id="757" r:id="rId14"/>
    <p:sldId id="749" r:id="rId15"/>
    <p:sldId id="758" r:id="rId16"/>
    <p:sldId id="814" r:id="rId17"/>
    <p:sldId id="815" r:id="rId18"/>
    <p:sldId id="822" r:id="rId19"/>
    <p:sldId id="759" r:id="rId20"/>
    <p:sldId id="760" r:id="rId21"/>
    <p:sldId id="816" r:id="rId22"/>
    <p:sldId id="817" r:id="rId23"/>
    <p:sldId id="823" r:id="rId24"/>
    <p:sldId id="761" r:id="rId25"/>
    <p:sldId id="750" r:id="rId26"/>
    <p:sldId id="800" r:id="rId27"/>
    <p:sldId id="801" r:id="rId28"/>
    <p:sldId id="802" r:id="rId29"/>
    <p:sldId id="762" r:id="rId30"/>
    <p:sldId id="818" r:id="rId31"/>
    <p:sldId id="839" r:id="rId32"/>
    <p:sldId id="819" r:id="rId33"/>
    <p:sldId id="824" r:id="rId34"/>
    <p:sldId id="834" r:id="rId35"/>
    <p:sldId id="825" r:id="rId36"/>
    <p:sldId id="845" r:id="rId37"/>
    <p:sldId id="826" r:id="rId38"/>
    <p:sldId id="803" r:id="rId39"/>
    <p:sldId id="764" r:id="rId40"/>
    <p:sldId id="804" r:id="rId41"/>
    <p:sldId id="805" r:id="rId42"/>
    <p:sldId id="765" r:id="rId43"/>
    <p:sldId id="806" r:id="rId44"/>
    <p:sldId id="766" r:id="rId45"/>
    <p:sldId id="767" r:id="rId46"/>
    <p:sldId id="807" r:id="rId47"/>
    <p:sldId id="820" r:id="rId48"/>
    <p:sldId id="840" r:id="rId49"/>
    <p:sldId id="821" r:id="rId50"/>
    <p:sldId id="827" r:id="rId51"/>
    <p:sldId id="835" r:id="rId52"/>
    <p:sldId id="829" r:id="rId53"/>
    <p:sldId id="846" r:id="rId54"/>
    <p:sldId id="769" r:id="rId55"/>
    <p:sldId id="808" r:id="rId56"/>
    <p:sldId id="770" r:id="rId57"/>
    <p:sldId id="771" r:id="rId58"/>
    <p:sldId id="772" r:id="rId59"/>
    <p:sldId id="773" r:id="rId60"/>
    <p:sldId id="809" r:id="rId61"/>
    <p:sldId id="830" r:id="rId62"/>
    <p:sldId id="841" r:id="rId63"/>
    <p:sldId id="842" r:id="rId64"/>
    <p:sldId id="831" r:id="rId65"/>
    <p:sldId id="843" r:id="rId66"/>
    <p:sldId id="774" r:id="rId67"/>
    <p:sldId id="828" r:id="rId68"/>
    <p:sldId id="847" r:id="rId69"/>
    <p:sldId id="848" r:id="rId70"/>
    <p:sldId id="849" r:id="rId71"/>
    <p:sldId id="775" r:id="rId72"/>
    <p:sldId id="776" r:id="rId73"/>
    <p:sldId id="751" r:id="rId74"/>
    <p:sldId id="777" r:id="rId75"/>
    <p:sldId id="778" r:id="rId76"/>
    <p:sldId id="779" r:id="rId77"/>
    <p:sldId id="780" r:id="rId78"/>
    <p:sldId id="795" r:id="rId79"/>
    <p:sldId id="836" r:id="rId80"/>
    <p:sldId id="781" r:id="rId81"/>
    <p:sldId id="837" r:id="rId82"/>
    <p:sldId id="850" r:id="rId83"/>
    <p:sldId id="782" r:id="rId84"/>
    <p:sldId id="838" r:id="rId85"/>
    <p:sldId id="783" r:id="rId86"/>
    <p:sldId id="752" r:id="rId87"/>
    <p:sldId id="784" r:id="rId88"/>
    <p:sldId id="810" r:id="rId89"/>
    <p:sldId id="785" r:id="rId90"/>
    <p:sldId id="786" r:id="rId91"/>
    <p:sldId id="787" r:id="rId92"/>
    <p:sldId id="811" r:id="rId93"/>
    <p:sldId id="812" r:id="rId94"/>
    <p:sldId id="788" r:id="rId95"/>
    <p:sldId id="789" r:id="rId96"/>
    <p:sldId id="790" r:id="rId97"/>
    <p:sldId id="832" r:id="rId98"/>
    <p:sldId id="791" r:id="rId99"/>
    <p:sldId id="792" r:id="rId100"/>
    <p:sldId id="833" r:id="rId101"/>
    <p:sldId id="851" r:id="rId102"/>
    <p:sldId id="793" r:id="rId103"/>
    <p:sldId id="844" r:id="rId104"/>
  </p:sldIdLst>
  <p:sldSz cx="9144000" cy="6858000" type="screen4x3"/>
  <p:notesSz cx="6858000" cy="9144000"/>
  <p:defaultTextStyle>
    <a:defPPr>
      <a:defRPr lang="en-US"/>
    </a:defPPr>
    <a:lvl1pPr algn="l" rtl="0" eaLnBrk="0" fontAlgn="base" hangingPunct="0">
      <a:spcBef>
        <a:spcPct val="0"/>
      </a:spcBef>
      <a:spcAft>
        <a:spcPct val="0"/>
      </a:spcAft>
      <a:defRPr sz="3200" b="1" kern="1200" baseline="-18000">
        <a:solidFill>
          <a:schemeClr val="tx1"/>
        </a:solidFill>
        <a:latin typeface="Arial" charset="0"/>
        <a:ea typeface="+mn-ea"/>
        <a:cs typeface="+mn-cs"/>
      </a:defRPr>
    </a:lvl1pPr>
    <a:lvl2pPr marL="457200" algn="l" rtl="0" eaLnBrk="0" fontAlgn="base" hangingPunct="0">
      <a:spcBef>
        <a:spcPct val="0"/>
      </a:spcBef>
      <a:spcAft>
        <a:spcPct val="0"/>
      </a:spcAft>
      <a:defRPr sz="3200" b="1" kern="1200" baseline="-18000">
        <a:solidFill>
          <a:schemeClr val="tx1"/>
        </a:solidFill>
        <a:latin typeface="Arial" charset="0"/>
        <a:ea typeface="+mn-ea"/>
        <a:cs typeface="+mn-cs"/>
      </a:defRPr>
    </a:lvl2pPr>
    <a:lvl3pPr marL="914400" algn="l" rtl="0" eaLnBrk="0" fontAlgn="base" hangingPunct="0">
      <a:spcBef>
        <a:spcPct val="0"/>
      </a:spcBef>
      <a:spcAft>
        <a:spcPct val="0"/>
      </a:spcAft>
      <a:defRPr sz="3200" b="1" kern="1200" baseline="-18000">
        <a:solidFill>
          <a:schemeClr val="tx1"/>
        </a:solidFill>
        <a:latin typeface="Arial" charset="0"/>
        <a:ea typeface="+mn-ea"/>
        <a:cs typeface="+mn-cs"/>
      </a:defRPr>
    </a:lvl3pPr>
    <a:lvl4pPr marL="1371600" algn="l" rtl="0" eaLnBrk="0" fontAlgn="base" hangingPunct="0">
      <a:spcBef>
        <a:spcPct val="0"/>
      </a:spcBef>
      <a:spcAft>
        <a:spcPct val="0"/>
      </a:spcAft>
      <a:defRPr sz="3200" b="1" kern="1200" baseline="-18000">
        <a:solidFill>
          <a:schemeClr val="tx1"/>
        </a:solidFill>
        <a:latin typeface="Arial" charset="0"/>
        <a:ea typeface="+mn-ea"/>
        <a:cs typeface="+mn-cs"/>
      </a:defRPr>
    </a:lvl4pPr>
    <a:lvl5pPr marL="1828800" algn="l" rtl="0" eaLnBrk="0" fontAlgn="base" hangingPunct="0">
      <a:spcBef>
        <a:spcPct val="0"/>
      </a:spcBef>
      <a:spcAft>
        <a:spcPct val="0"/>
      </a:spcAft>
      <a:defRPr sz="3200" b="1" kern="1200" baseline="-18000">
        <a:solidFill>
          <a:schemeClr val="tx1"/>
        </a:solidFill>
        <a:latin typeface="Arial" charset="0"/>
        <a:ea typeface="+mn-ea"/>
        <a:cs typeface="+mn-cs"/>
      </a:defRPr>
    </a:lvl5pPr>
    <a:lvl6pPr marL="2286000" algn="l" defTabSz="914400" rtl="0" eaLnBrk="1" latinLnBrk="0" hangingPunct="1">
      <a:defRPr sz="3200" b="1" kern="1200" baseline="-18000">
        <a:solidFill>
          <a:schemeClr val="tx1"/>
        </a:solidFill>
        <a:latin typeface="Arial" charset="0"/>
        <a:ea typeface="+mn-ea"/>
        <a:cs typeface="+mn-cs"/>
      </a:defRPr>
    </a:lvl6pPr>
    <a:lvl7pPr marL="2743200" algn="l" defTabSz="914400" rtl="0" eaLnBrk="1" latinLnBrk="0" hangingPunct="1">
      <a:defRPr sz="3200" b="1" kern="1200" baseline="-18000">
        <a:solidFill>
          <a:schemeClr val="tx1"/>
        </a:solidFill>
        <a:latin typeface="Arial" charset="0"/>
        <a:ea typeface="+mn-ea"/>
        <a:cs typeface="+mn-cs"/>
      </a:defRPr>
    </a:lvl7pPr>
    <a:lvl8pPr marL="3200400" algn="l" defTabSz="914400" rtl="0" eaLnBrk="1" latinLnBrk="0" hangingPunct="1">
      <a:defRPr sz="3200" b="1" kern="1200" baseline="-18000">
        <a:solidFill>
          <a:schemeClr val="tx1"/>
        </a:solidFill>
        <a:latin typeface="Arial" charset="0"/>
        <a:ea typeface="+mn-ea"/>
        <a:cs typeface="+mn-cs"/>
      </a:defRPr>
    </a:lvl8pPr>
    <a:lvl9pPr marL="3657600" algn="l" defTabSz="914400" rtl="0" eaLnBrk="1" latinLnBrk="0" hangingPunct="1">
      <a:defRPr sz="3200" b="1" kern="1200" baseline="-180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00CC00"/>
    <a:srgbClr val="996633"/>
    <a:srgbClr val="6666FF"/>
    <a:srgbClr val="3366FF"/>
    <a:srgbClr val="CCFF99"/>
    <a:srgbClr val="99FF33"/>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695" autoAdjust="0"/>
    <p:restoredTop sz="94680" autoAdjust="0"/>
  </p:normalViewPr>
  <p:slideViewPr>
    <p:cSldViewPr>
      <p:cViewPr>
        <p:scale>
          <a:sx n="75" d="100"/>
          <a:sy n="75" d="100"/>
        </p:scale>
        <p:origin x="-90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baseline="0">
                <a:latin typeface="Times New Roman" pitchFamily="18" charset="0"/>
              </a:defRPr>
            </a:lvl1pPr>
          </a:lstStyle>
          <a:p>
            <a:endParaRPr lang="en-US"/>
          </a:p>
        </p:txBody>
      </p:sp>
      <p:sp>
        <p:nvSpPr>
          <p:cNvPr id="962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baseline="0">
                <a:latin typeface="Times New Roman" pitchFamily="18" charset="0"/>
              </a:defRPr>
            </a:lvl1pPr>
          </a:lstStyle>
          <a:p>
            <a:endParaRPr lang="en-US"/>
          </a:p>
        </p:txBody>
      </p:sp>
      <p:sp>
        <p:nvSpPr>
          <p:cNvPr id="962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62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62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baseline="0">
                <a:latin typeface="Times New Roman" pitchFamily="18" charset="0"/>
              </a:defRPr>
            </a:lvl1pPr>
          </a:lstStyle>
          <a:p>
            <a:endParaRPr lang="en-US"/>
          </a:p>
        </p:txBody>
      </p:sp>
      <p:sp>
        <p:nvSpPr>
          <p:cNvPr id="962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baseline="0">
                <a:latin typeface="Times New Roman" pitchFamily="18" charset="0"/>
              </a:defRPr>
            </a:lvl1pPr>
          </a:lstStyle>
          <a:p>
            <a:fld id="{2951E375-04CB-4F7C-9F29-618EE75BCC26}"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6FD01-87BD-4F63-96FF-DDAD625DBBEA}" type="slidenum">
              <a:rPr lang="en-US"/>
              <a:pPr/>
              <a:t>1</a:t>
            </a:fld>
            <a:endParaRPr lang="en-US"/>
          </a:p>
        </p:txBody>
      </p:sp>
      <p:sp>
        <p:nvSpPr>
          <p:cNvPr id="1077250" name="Rectangle 2"/>
          <p:cNvSpPr>
            <a:spLocks noGrp="1" noRot="1" noChangeAspect="1" noChangeArrowheads="1" noTextEdit="1"/>
          </p:cNvSpPr>
          <p:nvPr>
            <p:ph type="sldImg"/>
          </p:nvPr>
        </p:nvSpPr>
        <p:spPr>
          <a:ln/>
        </p:spPr>
      </p:sp>
      <p:sp>
        <p:nvSpPr>
          <p:cNvPr id="1077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161774-7162-4ECC-BF82-BFB03C00092F}" type="slidenum">
              <a:rPr lang="en-US"/>
              <a:pPr/>
              <a:t>10</a:t>
            </a:fld>
            <a:endParaRPr lang="en-US"/>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A79A7B-8516-4834-9DD5-A8364A2870A9}" type="slidenum">
              <a:rPr lang="en-US"/>
              <a:pPr/>
              <a:t>100</a:t>
            </a:fld>
            <a:endParaRPr lang="en-US"/>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17F0B0-7D8D-43EA-B2EE-55F08F6C59A9}" type="slidenum">
              <a:rPr lang="en-US"/>
              <a:pPr/>
              <a:t>101</a:t>
            </a:fld>
            <a:endParaRPr lang="en-US"/>
          </a:p>
        </p:txBody>
      </p:sp>
      <p:sp>
        <p:nvSpPr>
          <p:cNvPr id="1075202" name="Rectangle 2"/>
          <p:cNvSpPr>
            <a:spLocks noGrp="1" noRot="1" noChangeAspect="1" noChangeArrowheads="1" noTextEdit="1"/>
          </p:cNvSpPr>
          <p:nvPr>
            <p:ph type="sldImg"/>
          </p:nvPr>
        </p:nvSpPr>
        <p:spPr>
          <a:ln/>
        </p:spPr>
      </p:sp>
      <p:sp>
        <p:nvSpPr>
          <p:cNvPr id="1075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9BE672-32E7-474D-892B-515D767BEE94}" type="slidenum">
              <a:rPr lang="en-US"/>
              <a:pPr/>
              <a:t>102</a:t>
            </a:fld>
            <a:endParaRPr lang="en-US"/>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2BBF88-EB8B-448F-8225-DA6F87C197DD}" type="slidenum">
              <a:rPr lang="en-US"/>
              <a:pPr/>
              <a:t>103</a:t>
            </a:fld>
            <a:endParaRPr lang="en-US"/>
          </a:p>
        </p:txBody>
      </p:sp>
      <p:sp>
        <p:nvSpPr>
          <p:cNvPr id="1060866" name="Rectangle 2"/>
          <p:cNvSpPr>
            <a:spLocks noGrp="1" noRot="1" noChangeAspect="1" noChangeArrowheads="1" noTextEdit="1"/>
          </p:cNvSpPr>
          <p:nvPr>
            <p:ph type="sldImg"/>
          </p:nvPr>
        </p:nvSpPr>
        <p:spPr>
          <a:ln/>
        </p:spPr>
      </p:sp>
      <p:sp>
        <p:nvSpPr>
          <p:cNvPr id="1060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8E3B2-FDC8-4755-9D1A-F8E90D31489B}" type="slidenum">
              <a:rPr lang="en-US"/>
              <a:pPr/>
              <a:t>11</a:t>
            </a:fld>
            <a:endParaRPr lang="en-US"/>
          </a:p>
        </p:txBody>
      </p:sp>
      <p:sp>
        <p:nvSpPr>
          <p:cNvPr id="973826" name="Rectangle 2"/>
          <p:cNvSpPr>
            <a:spLocks noGrp="1" noRot="1" noChangeAspect="1" noChangeArrowheads="1" noTextEdit="1"/>
          </p:cNvSpPr>
          <p:nvPr>
            <p:ph type="sldImg"/>
          </p:nvPr>
        </p:nvSpPr>
        <p:spPr>
          <a:ln/>
        </p:spPr>
      </p:sp>
      <p:sp>
        <p:nvSpPr>
          <p:cNvPr id="97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7472F8-8436-41CF-99D2-00BCD355F3BE}" type="slidenum">
              <a:rPr lang="en-US"/>
              <a:pPr/>
              <a:t>12</a:t>
            </a:fld>
            <a:endParaRPr lang="en-US"/>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8640-3F21-4F00-965D-06859847ABC5}" type="slidenum">
              <a:rPr lang="en-US"/>
              <a:pPr/>
              <a:t>13</a:t>
            </a:fld>
            <a:endParaRPr lang="en-US"/>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5D8943-8CE2-4D2F-8D77-C2E05BBACEEF}" type="slidenum">
              <a:rPr lang="en-US"/>
              <a:pPr/>
              <a:t>14</a:t>
            </a:fld>
            <a:endParaRPr lang="en-US"/>
          </a:p>
        </p:txBody>
      </p:sp>
      <p:sp>
        <p:nvSpPr>
          <p:cNvPr id="976898" name="Rectangle 2"/>
          <p:cNvSpPr>
            <a:spLocks noGrp="1" noRot="1" noChangeAspect="1" noChangeArrowheads="1" noTextEdit="1"/>
          </p:cNvSpPr>
          <p:nvPr>
            <p:ph type="sldImg"/>
          </p:nvPr>
        </p:nvSpPr>
        <p:spPr>
          <a:ln/>
        </p:spPr>
      </p:sp>
      <p:sp>
        <p:nvSpPr>
          <p:cNvPr id="97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AC7E35-18E2-4B9F-9736-35AEDCFE2472}" type="slidenum">
              <a:rPr lang="en-US"/>
              <a:pPr/>
              <a:t>15</a:t>
            </a:fld>
            <a:endParaRPr lang="en-US"/>
          </a:p>
        </p:txBody>
      </p:sp>
      <p:sp>
        <p:nvSpPr>
          <p:cNvPr id="977922" name="Rectangle 2"/>
          <p:cNvSpPr>
            <a:spLocks noGrp="1" noRot="1" noChangeAspect="1" noChangeArrowheads="1" noTextEdit="1"/>
          </p:cNvSpPr>
          <p:nvPr>
            <p:ph type="sldImg"/>
          </p:nvPr>
        </p:nvSpPr>
        <p:spPr>
          <a:ln/>
        </p:spPr>
      </p:sp>
      <p:sp>
        <p:nvSpPr>
          <p:cNvPr id="97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C6D9BB-E499-4B67-94CA-AE2BF626C385}" type="slidenum">
              <a:rPr lang="en-US"/>
              <a:pPr/>
              <a:t>16</a:t>
            </a:fld>
            <a:endParaRPr lang="en-US"/>
          </a:p>
        </p:txBody>
      </p:sp>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B7A65-638F-45CD-B31B-93E87F05D258}" type="slidenum">
              <a:rPr lang="en-US"/>
              <a:pPr/>
              <a:t>17</a:t>
            </a:fld>
            <a:endParaRPr lang="en-US"/>
          </a:p>
        </p:txBody>
      </p:sp>
      <p:sp>
        <p:nvSpPr>
          <p:cNvPr id="979970" name="Rectangle 2"/>
          <p:cNvSpPr>
            <a:spLocks noGrp="1" noRot="1" noChangeAspect="1" noChangeArrowheads="1" noTextEdit="1"/>
          </p:cNvSpPr>
          <p:nvPr>
            <p:ph type="sldImg"/>
          </p:nvPr>
        </p:nvSpPr>
        <p:spPr>
          <a:ln/>
        </p:spPr>
      </p:sp>
      <p:sp>
        <p:nvSpPr>
          <p:cNvPr id="97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7F7774-AF6D-4E4D-BEE0-B628C0B3A8FB}" type="slidenum">
              <a:rPr lang="en-US"/>
              <a:pPr/>
              <a:t>18</a:t>
            </a:fld>
            <a:endParaRPr lang="en-US"/>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24DD7-18B6-4BA4-93F1-B6DF081C1C5A}" type="slidenum">
              <a:rPr lang="en-US"/>
              <a:pPr/>
              <a:t>19</a:t>
            </a:fld>
            <a:endParaRPr lang="en-US"/>
          </a:p>
        </p:txBody>
      </p:sp>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02342C-166C-4105-B0E7-A1A6DF807128}" type="slidenum">
              <a:rPr lang="en-US"/>
              <a:pPr/>
              <a:t>2</a:t>
            </a:fld>
            <a:endParaRPr 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239CFA-3650-48C2-8A7B-1B2D6287232F}" type="slidenum">
              <a:rPr lang="en-US"/>
              <a:pPr/>
              <a:t>20</a:t>
            </a:fld>
            <a:endParaRPr lang="en-US"/>
          </a:p>
        </p:txBody>
      </p:sp>
      <p:sp>
        <p:nvSpPr>
          <p:cNvPr id="983042" name="Rectangle 2"/>
          <p:cNvSpPr>
            <a:spLocks noGrp="1" noRot="1" noChangeAspect="1" noChangeArrowheads="1" noTextEdit="1"/>
          </p:cNvSpPr>
          <p:nvPr>
            <p:ph type="sldImg"/>
          </p:nvPr>
        </p:nvSpPr>
        <p:spPr>
          <a:ln/>
        </p:spPr>
      </p:sp>
      <p:sp>
        <p:nvSpPr>
          <p:cNvPr id="98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E239CF-5AA8-4356-BD66-000C92CC83DA}" type="slidenum">
              <a:rPr lang="en-US"/>
              <a:pPr/>
              <a:t>21</a:t>
            </a:fld>
            <a:endParaRPr lang="en-US"/>
          </a:p>
        </p:txBody>
      </p:sp>
      <p:sp>
        <p:nvSpPr>
          <p:cNvPr id="984066" name="Rectangle 2"/>
          <p:cNvSpPr>
            <a:spLocks noGrp="1" noRot="1" noChangeAspect="1" noChangeArrowheads="1" noTextEdit="1"/>
          </p:cNvSpPr>
          <p:nvPr>
            <p:ph type="sldImg"/>
          </p:nvPr>
        </p:nvSpPr>
        <p:spPr>
          <a:ln/>
        </p:spPr>
      </p:sp>
      <p:sp>
        <p:nvSpPr>
          <p:cNvPr id="984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7E2C03-0012-4AFF-B57C-CDF851076D76}" type="slidenum">
              <a:rPr lang="en-US"/>
              <a:pPr/>
              <a:t>22</a:t>
            </a:fld>
            <a:endParaRPr lang="en-US"/>
          </a:p>
        </p:txBody>
      </p:sp>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CE092-670B-4CC9-A19C-73D48FE2CAE0}" type="slidenum">
              <a:rPr lang="en-US"/>
              <a:pPr/>
              <a:t>23</a:t>
            </a:fld>
            <a:endParaRPr lang="en-US"/>
          </a:p>
        </p:txBody>
      </p:sp>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397727-AB69-4062-BC6C-D263DFA8B522}" type="slidenum">
              <a:rPr lang="en-US"/>
              <a:pPr/>
              <a:t>24</a:t>
            </a:fld>
            <a:endParaRPr lang="en-US"/>
          </a:p>
        </p:txBody>
      </p:sp>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88BC0-768B-4EA7-97DC-C470228347FC}" type="slidenum">
              <a:rPr lang="en-US"/>
              <a:pPr/>
              <a:t>25</a:t>
            </a:fld>
            <a:endParaRPr lang="en-US"/>
          </a:p>
        </p:txBody>
      </p:sp>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414D36-F693-49E6-A325-E2D8133678B5}" type="slidenum">
              <a:rPr lang="en-US"/>
              <a:pPr/>
              <a:t>26</a:t>
            </a:fld>
            <a:endParaRPr lang="en-US"/>
          </a:p>
        </p:txBody>
      </p:sp>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79D147-C7F2-479A-872D-CF004A49C2DB}" type="slidenum">
              <a:rPr lang="en-US"/>
              <a:pPr/>
              <a:t>27</a:t>
            </a:fld>
            <a:endParaRPr lang="en-US"/>
          </a:p>
        </p:txBody>
      </p:sp>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AB1E33-A11E-4700-A0DB-30F8FA25BA61}" type="slidenum">
              <a:rPr lang="en-US"/>
              <a:pPr/>
              <a:t>28</a:t>
            </a:fld>
            <a:endParaRPr lang="en-US"/>
          </a:p>
        </p:txBody>
      </p:sp>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087B7-ED7A-42A4-945C-5F7B8595710C}" type="slidenum">
              <a:rPr lang="en-US"/>
              <a:pPr/>
              <a:t>29</a:t>
            </a:fld>
            <a:endParaRPr lang="en-US"/>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8FD679-D308-4CCF-AF25-F7EC1922C7B9}" type="slidenum">
              <a:rPr lang="en-US"/>
              <a:pPr/>
              <a:t>3</a:t>
            </a:fld>
            <a:endParaRPr lang="en-US"/>
          </a:p>
        </p:txBody>
      </p:sp>
      <p:sp>
        <p:nvSpPr>
          <p:cNvPr id="965634" name="Rectangle 2"/>
          <p:cNvSpPr>
            <a:spLocks noGrp="1" noRot="1" noChangeAspect="1" noChangeArrowheads="1" noTextEdit="1"/>
          </p:cNvSpPr>
          <p:nvPr>
            <p:ph type="sldImg"/>
          </p:nvPr>
        </p:nvSpPr>
        <p:spPr>
          <a:ln/>
        </p:spPr>
      </p:sp>
      <p:sp>
        <p:nvSpPr>
          <p:cNvPr id="96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4D6E85-BCE3-4579-BC9B-C90D1FAD7EAA}" type="slidenum">
              <a:rPr lang="en-US"/>
              <a:pPr/>
              <a:t>30</a:t>
            </a:fld>
            <a:endParaRPr lang="en-US"/>
          </a:p>
        </p:txBody>
      </p:sp>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66E850-ECFB-4F60-ADA1-595D7757F289}" type="slidenum">
              <a:rPr lang="en-US"/>
              <a:pPr/>
              <a:t>31</a:t>
            </a:fld>
            <a:endParaRPr lang="en-US"/>
          </a:p>
        </p:txBody>
      </p:sp>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6427F-75C7-4298-B109-DE30436F8C0F}" type="slidenum">
              <a:rPr lang="en-US"/>
              <a:pPr/>
              <a:t>32</a:t>
            </a:fld>
            <a:endParaRPr lang="en-US"/>
          </a:p>
        </p:txBody>
      </p:sp>
      <p:sp>
        <p:nvSpPr>
          <p:cNvPr id="995330" name="Rectangle 2"/>
          <p:cNvSpPr>
            <a:spLocks noGrp="1" noRot="1" noChangeAspect="1" noChangeArrowheads="1" noTextEdit="1"/>
          </p:cNvSpPr>
          <p:nvPr>
            <p:ph type="sldImg"/>
          </p:nvPr>
        </p:nvSpPr>
        <p:spPr>
          <a:ln/>
        </p:spPr>
      </p:sp>
      <p:sp>
        <p:nvSpPr>
          <p:cNvPr id="995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CE1DA-6E41-4F7F-8A02-0D0AEF8BE6C7}" type="slidenum">
              <a:rPr lang="en-US"/>
              <a:pPr/>
              <a:t>33</a:t>
            </a:fld>
            <a:endParaRPr lang="en-US"/>
          </a:p>
        </p:txBody>
      </p:sp>
      <p:sp>
        <p:nvSpPr>
          <p:cNvPr id="996354" name="Rectangle 2"/>
          <p:cNvSpPr>
            <a:spLocks noGrp="1" noRot="1" noChangeAspect="1" noChangeArrowheads="1" noTextEdit="1"/>
          </p:cNvSpPr>
          <p:nvPr>
            <p:ph type="sldImg"/>
          </p:nvPr>
        </p:nvSpPr>
        <p:spPr>
          <a:ln/>
        </p:spPr>
      </p:sp>
      <p:sp>
        <p:nvSpPr>
          <p:cNvPr id="99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8A471-D4A8-4512-98E9-50515685E3BB}" type="slidenum">
              <a:rPr lang="en-US"/>
              <a:pPr/>
              <a:t>34</a:t>
            </a:fld>
            <a:endParaRPr lang="en-US"/>
          </a:p>
        </p:txBody>
      </p:sp>
      <p:sp>
        <p:nvSpPr>
          <p:cNvPr id="997378" name="Rectangle 2"/>
          <p:cNvSpPr>
            <a:spLocks noGrp="1" noRot="1" noChangeAspect="1" noChangeArrowheads="1" noTextEdit="1"/>
          </p:cNvSpPr>
          <p:nvPr>
            <p:ph type="sldImg"/>
          </p:nvPr>
        </p:nvSpPr>
        <p:spPr>
          <a:ln/>
        </p:spPr>
      </p:sp>
      <p:sp>
        <p:nvSpPr>
          <p:cNvPr id="99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6C2555-09CA-46D2-B6EF-ADF2A6009D52}" type="slidenum">
              <a:rPr lang="en-US"/>
              <a:pPr/>
              <a:t>35</a:t>
            </a:fld>
            <a:endParaRPr lang="en-US"/>
          </a:p>
        </p:txBody>
      </p:sp>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138CCE-D458-4283-B296-3113E3725474}" type="slidenum">
              <a:rPr lang="en-US"/>
              <a:pPr/>
              <a:t>36</a:t>
            </a:fld>
            <a:endParaRPr lang="en-US"/>
          </a:p>
        </p:txBody>
      </p:sp>
      <p:sp>
        <p:nvSpPr>
          <p:cNvPr id="1062914" name="Rectangle 2"/>
          <p:cNvSpPr>
            <a:spLocks noGrp="1" noRot="1" noChangeAspect="1" noChangeArrowheads="1" noTextEdit="1"/>
          </p:cNvSpPr>
          <p:nvPr>
            <p:ph type="sldImg"/>
          </p:nvPr>
        </p:nvSpPr>
        <p:spPr>
          <a:ln/>
        </p:spPr>
      </p:sp>
      <p:sp>
        <p:nvSpPr>
          <p:cNvPr id="1062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49604-ACEA-40C6-B4C2-AD2A9DD1898A}" type="slidenum">
              <a:rPr lang="en-US"/>
              <a:pPr/>
              <a:t>37</a:t>
            </a:fld>
            <a:endParaRPr lang="en-US"/>
          </a:p>
        </p:txBody>
      </p:sp>
      <p:sp>
        <p:nvSpPr>
          <p:cNvPr id="999426" name="Rectangle 2"/>
          <p:cNvSpPr>
            <a:spLocks noGrp="1" noRot="1" noChangeAspect="1" noChangeArrowheads="1" noTextEdit="1"/>
          </p:cNvSpPr>
          <p:nvPr>
            <p:ph type="sldImg"/>
          </p:nvPr>
        </p:nvSpPr>
        <p:spPr>
          <a:ln/>
        </p:spPr>
      </p:sp>
      <p:sp>
        <p:nvSpPr>
          <p:cNvPr id="99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5106C7-D910-4125-B990-191916572A99}" type="slidenum">
              <a:rPr lang="en-US"/>
              <a:pPr/>
              <a:t>38</a:t>
            </a:fld>
            <a:endParaRPr lang="en-US"/>
          </a:p>
        </p:txBody>
      </p:sp>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AE175E-3C41-491C-9E45-BF247428B3B9}" type="slidenum">
              <a:rPr lang="en-US"/>
              <a:pPr/>
              <a:t>39</a:t>
            </a:fld>
            <a:endParaRPr 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02CAFB-959B-4185-B575-9E448045F49A}" type="slidenum">
              <a:rPr lang="en-US"/>
              <a:pPr/>
              <a:t>4</a:t>
            </a:fld>
            <a:endParaRPr lang="en-US"/>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8F116-1D0B-4D00-A3B4-1B4B25A300B2}" type="slidenum">
              <a:rPr lang="en-US"/>
              <a:pPr/>
              <a:t>40</a:t>
            </a:fld>
            <a:endParaRPr lang="en-US"/>
          </a:p>
        </p:txBody>
      </p:sp>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1813C5-1252-41C7-9293-2E63765677E7}" type="slidenum">
              <a:rPr lang="en-US"/>
              <a:pPr/>
              <a:t>41</a:t>
            </a:fld>
            <a:endParaRPr lang="en-US"/>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D75E71-C49C-4CE8-ADA9-4E144B8B454A}" type="slidenum">
              <a:rPr lang="en-US"/>
              <a:pPr/>
              <a:t>42</a:t>
            </a:fld>
            <a:endParaRPr lang="en-US"/>
          </a:p>
        </p:txBody>
      </p:sp>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9BFDFC-F519-4AD1-86DD-8015B687DB23}" type="slidenum">
              <a:rPr lang="en-US"/>
              <a:pPr/>
              <a:t>43</a:t>
            </a:fld>
            <a:endParaRPr lang="en-US"/>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397CE-3912-444F-A57C-5C427714B2F2}" type="slidenum">
              <a:rPr lang="en-US"/>
              <a:pPr/>
              <a:t>44</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C911B3-58A4-4F1B-AB44-75802C013686}" type="slidenum">
              <a:rPr lang="en-US"/>
              <a:pPr/>
              <a:t>45</a:t>
            </a:fld>
            <a:endParaRPr lang="en-US"/>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FED3DB-7998-48F4-AEF3-B93FE85FC327}" type="slidenum">
              <a:rPr lang="en-US"/>
              <a:pPr/>
              <a:t>46</a:t>
            </a:fld>
            <a:endParaRPr 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3708E-6E5F-47D6-A539-AC36D2D24A20}" type="slidenum">
              <a:rPr lang="en-US"/>
              <a:pPr/>
              <a:t>47</a:t>
            </a:fld>
            <a:endParaRPr lang="en-US"/>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17296A-AF5A-43D2-B321-EF74DEC6C8E3}" type="slidenum">
              <a:rPr lang="en-US"/>
              <a:pPr/>
              <a:t>48</a:t>
            </a:fld>
            <a:endParaRPr lang="en-US"/>
          </a:p>
        </p:txBody>
      </p:sp>
      <p:sp>
        <p:nvSpPr>
          <p:cNvPr id="1010690" name="Rectangle 2"/>
          <p:cNvSpPr>
            <a:spLocks noGrp="1" noRot="1" noChangeAspect="1" noChangeArrowheads="1" noTextEdit="1"/>
          </p:cNvSpPr>
          <p:nvPr>
            <p:ph type="sldImg"/>
          </p:nvPr>
        </p:nvSpPr>
        <p:spPr>
          <a:ln/>
        </p:spPr>
      </p:sp>
      <p:sp>
        <p:nvSpPr>
          <p:cNvPr id="1010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EC800-B2E2-499F-9DEE-63E2A864417A}" type="slidenum">
              <a:rPr lang="en-US"/>
              <a:pPr/>
              <a:t>49</a:t>
            </a:fld>
            <a:endParaRPr lang="en-US"/>
          </a:p>
        </p:txBody>
      </p:sp>
      <p:sp>
        <p:nvSpPr>
          <p:cNvPr id="1011714" name="Rectangle 2"/>
          <p:cNvSpPr>
            <a:spLocks noGrp="1" noRot="1" noChangeAspect="1" noChangeArrowheads="1" noTextEdit="1"/>
          </p:cNvSpPr>
          <p:nvPr>
            <p:ph type="sldImg"/>
          </p:nvPr>
        </p:nvSpPr>
        <p:spPr>
          <a:ln/>
        </p:spPr>
      </p:sp>
      <p:sp>
        <p:nvSpPr>
          <p:cNvPr id="1011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B7DA1-3167-4037-9590-C10119EE5F03}" type="slidenum">
              <a:rPr lang="en-US"/>
              <a:pPr/>
              <a:t>5</a:t>
            </a:fld>
            <a:endParaRPr lang="en-US"/>
          </a:p>
        </p:txBody>
      </p:sp>
      <p:sp>
        <p:nvSpPr>
          <p:cNvPr id="967682" name="Rectangle 2"/>
          <p:cNvSpPr>
            <a:spLocks noGrp="1" noRot="1" noChangeAspect="1" noChangeArrowheads="1" noTextEdit="1"/>
          </p:cNvSpPr>
          <p:nvPr>
            <p:ph type="sldImg"/>
          </p:nvPr>
        </p:nvSpPr>
        <p:spPr>
          <a:ln/>
        </p:spPr>
      </p:sp>
      <p:sp>
        <p:nvSpPr>
          <p:cNvPr id="967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98483F-4ACF-4F58-B1DB-20028A67B716}" type="slidenum">
              <a:rPr lang="en-US"/>
              <a:pPr/>
              <a:t>50</a:t>
            </a:fld>
            <a:endParaRPr lang="en-US"/>
          </a:p>
        </p:txBody>
      </p:sp>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F631E8-0AE4-4793-80EE-DDC1E0116635}" type="slidenum">
              <a:rPr lang="en-US"/>
              <a:pPr/>
              <a:t>51</a:t>
            </a:fld>
            <a:endParaRPr lang="en-US"/>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A7C29-EC61-4F25-B812-5857C28E9EF0}" type="slidenum">
              <a:rPr lang="en-US"/>
              <a:pPr/>
              <a:t>52</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5CDD36-80DB-4981-9C65-15DD4D0CE161}" type="slidenum">
              <a:rPr lang="en-US"/>
              <a:pPr/>
              <a:t>53</a:t>
            </a:fld>
            <a:endParaRPr lang="en-US"/>
          </a:p>
        </p:txBody>
      </p:sp>
      <p:sp>
        <p:nvSpPr>
          <p:cNvPr id="1064962" name="Rectangle 2"/>
          <p:cNvSpPr>
            <a:spLocks noGrp="1" noRot="1" noChangeAspect="1" noChangeArrowheads="1" noTextEdit="1"/>
          </p:cNvSpPr>
          <p:nvPr>
            <p:ph type="sldImg"/>
          </p:nvPr>
        </p:nvSpPr>
        <p:spPr>
          <a:ln/>
        </p:spPr>
      </p:sp>
      <p:sp>
        <p:nvSpPr>
          <p:cNvPr id="106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977331-1CBC-412E-9820-55558FB24AA0}" type="slidenum">
              <a:rPr lang="en-US"/>
              <a:pPr/>
              <a:t>54</a:t>
            </a:fld>
            <a:endParaRPr lang="en-US"/>
          </a:p>
        </p:txBody>
      </p:sp>
      <p:sp>
        <p:nvSpPr>
          <p:cNvPr id="1015810" name="Rectangle 2"/>
          <p:cNvSpPr>
            <a:spLocks noGrp="1" noRot="1" noChangeAspect="1" noChangeArrowheads="1" noTextEdit="1"/>
          </p:cNvSpPr>
          <p:nvPr>
            <p:ph type="sldImg"/>
          </p:nvPr>
        </p:nvSpPr>
        <p:spPr>
          <a:ln/>
        </p:spPr>
      </p:sp>
      <p:sp>
        <p:nvSpPr>
          <p:cNvPr id="101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84A13-A4A1-4165-AAD5-39A48ECBB24D}" type="slidenum">
              <a:rPr lang="en-US"/>
              <a:pPr/>
              <a:t>55</a:t>
            </a:fld>
            <a:endParaRPr lang="en-US"/>
          </a:p>
        </p:txBody>
      </p:sp>
      <p:sp>
        <p:nvSpPr>
          <p:cNvPr id="1016834" name="Rectangle 2"/>
          <p:cNvSpPr>
            <a:spLocks noGrp="1" noRot="1" noChangeAspect="1" noChangeArrowheads="1" noTextEdit="1"/>
          </p:cNvSpPr>
          <p:nvPr>
            <p:ph type="sldImg"/>
          </p:nvPr>
        </p:nvSpPr>
        <p:spPr>
          <a:ln/>
        </p:spPr>
      </p:sp>
      <p:sp>
        <p:nvSpPr>
          <p:cNvPr id="1016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E076D-A918-46D0-BA22-384C045166DF}" type="slidenum">
              <a:rPr lang="en-US"/>
              <a:pPr/>
              <a:t>56</a:t>
            </a:fld>
            <a:endParaRPr lang="en-US"/>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58975-5D63-46A6-9C98-F2E1F99CD9F2}" type="slidenum">
              <a:rPr lang="en-US"/>
              <a:pPr/>
              <a:t>57</a:t>
            </a:fld>
            <a:endParaRPr lang="en-US"/>
          </a:p>
        </p:txBody>
      </p:sp>
      <p:sp>
        <p:nvSpPr>
          <p:cNvPr id="1018882" name="Rectangle 2"/>
          <p:cNvSpPr>
            <a:spLocks noGrp="1" noRot="1" noChangeAspect="1" noChangeArrowheads="1" noTextEdit="1"/>
          </p:cNvSpPr>
          <p:nvPr>
            <p:ph type="sldImg"/>
          </p:nvPr>
        </p:nvSpPr>
        <p:spPr>
          <a:ln/>
        </p:spPr>
      </p:sp>
      <p:sp>
        <p:nvSpPr>
          <p:cNvPr id="1018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72D8AB-0FC7-4ABC-88A6-511905A97287}" type="slidenum">
              <a:rPr lang="en-US"/>
              <a:pPr/>
              <a:t>58</a:t>
            </a:fld>
            <a:endParaRPr lang="en-US"/>
          </a:p>
        </p:txBody>
      </p:sp>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6B864-5CFA-466A-87BE-B0CB6EDB4ADF}" type="slidenum">
              <a:rPr lang="en-US"/>
              <a:pPr/>
              <a:t>59</a:t>
            </a:fld>
            <a:endParaRPr lang="en-US"/>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5ADFE-0F9C-4BDC-82A4-8FECE0A3DB14}" type="slidenum">
              <a:rPr lang="en-US"/>
              <a:pPr/>
              <a:t>6</a:t>
            </a:fld>
            <a:endParaRPr lang="en-US"/>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BA427F-F2EB-4431-B31E-689117C19A05}" type="slidenum">
              <a:rPr lang="en-US"/>
              <a:pPr/>
              <a:t>60</a:t>
            </a:fld>
            <a:endParaRPr lang="en-US"/>
          </a:p>
        </p:txBody>
      </p:sp>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202AB5-61C4-4BD8-ACC1-CCA0B0E56AF6}" type="slidenum">
              <a:rPr lang="en-US"/>
              <a:pPr/>
              <a:t>61</a:t>
            </a:fld>
            <a:endParaRPr lang="en-US"/>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93E044-8B42-486F-8A3F-C59B8C72EA71}" type="slidenum">
              <a:rPr lang="en-US"/>
              <a:pPr/>
              <a:t>62</a:t>
            </a:fld>
            <a:endParaRPr 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B4083-2E81-4E5C-AB91-E407FBCA6C84}" type="slidenum">
              <a:rPr lang="en-US"/>
              <a:pPr/>
              <a:t>63</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79CD81-C601-4D7C-BE8E-4AF7CD9523D6}" type="slidenum">
              <a:rPr lang="en-US"/>
              <a:pPr/>
              <a:t>64</a:t>
            </a:fld>
            <a:endParaRPr lang="en-US"/>
          </a:p>
        </p:txBody>
      </p:sp>
      <p:sp>
        <p:nvSpPr>
          <p:cNvPr id="1026050" name="Rectangle 2"/>
          <p:cNvSpPr>
            <a:spLocks noGrp="1" noRot="1" noChangeAspect="1" noChangeArrowheads="1" noTextEdit="1"/>
          </p:cNvSpPr>
          <p:nvPr>
            <p:ph type="sldImg"/>
          </p:nvPr>
        </p:nvSpPr>
        <p:spPr>
          <a:ln/>
        </p:spPr>
      </p:sp>
      <p:sp>
        <p:nvSpPr>
          <p:cNvPr id="102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1D94F-FCE7-4659-BEF0-3BC193592BAD}" type="slidenum">
              <a:rPr lang="en-US"/>
              <a:pPr/>
              <a:t>65</a:t>
            </a:fld>
            <a:endParaRPr 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279C7-2C94-48CB-8B18-808BB4D68124}" type="slidenum">
              <a:rPr lang="en-US"/>
              <a:pPr/>
              <a:t>66</a:t>
            </a:fld>
            <a:endParaRPr lang="en-US"/>
          </a:p>
        </p:txBody>
      </p:sp>
      <p:sp>
        <p:nvSpPr>
          <p:cNvPr id="1028098" name="Rectangle 2"/>
          <p:cNvSpPr>
            <a:spLocks noGrp="1" noRot="1" noChangeAspect="1" noChangeArrowheads="1" noTextEdit="1"/>
          </p:cNvSpPr>
          <p:nvPr>
            <p:ph type="sldImg"/>
          </p:nvPr>
        </p:nvSpPr>
        <p:spPr>
          <a:ln/>
        </p:spPr>
      </p:sp>
      <p:sp>
        <p:nvSpPr>
          <p:cNvPr id="1028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A55EC1-E88E-4DA6-B3E2-0541A59CF481}" type="slidenum">
              <a:rPr lang="en-US"/>
              <a:pPr/>
              <a:t>67</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E70DC2-0FFB-4FF5-A333-9807C955150E}" type="slidenum">
              <a:rPr lang="en-US"/>
              <a:pPr/>
              <a:t>68</a:t>
            </a:fld>
            <a:endParaRPr lang="en-US"/>
          </a:p>
        </p:txBody>
      </p:sp>
      <p:sp>
        <p:nvSpPr>
          <p:cNvPr id="1067010" name="Rectangle 2"/>
          <p:cNvSpPr>
            <a:spLocks noGrp="1" noRot="1" noChangeAspect="1" noChangeArrowheads="1" noTextEdit="1"/>
          </p:cNvSpPr>
          <p:nvPr>
            <p:ph type="sldImg"/>
          </p:nvPr>
        </p:nvSpPr>
        <p:spPr>
          <a:ln/>
        </p:spPr>
      </p:sp>
      <p:sp>
        <p:nvSpPr>
          <p:cNvPr id="106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2FD99-29E9-4F58-AFBF-19CFF94C1A43}" type="slidenum">
              <a:rPr lang="en-US"/>
              <a:pPr/>
              <a:t>69</a:t>
            </a:fld>
            <a:endParaRPr lang="en-US"/>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893607-7643-44D4-8298-24DBB876CEA7}" type="slidenum">
              <a:rPr lang="en-US"/>
              <a:pPr/>
              <a:t>7</a:t>
            </a:fld>
            <a:endParaRPr lang="en-US"/>
          </a:p>
        </p:txBody>
      </p:sp>
      <p:sp>
        <p:nvSpPr>
          <p:cNvPr id="969730" name="Rectangle 2"/>
          <p:cNvSpPr>
            <a:spLocks noGrp="1" noRot="1" noChangeAspect="1" noChangeArrowheads="1" noTextEdit="1"/>
          </p:cNvSpPr>
          <p:nvPr>
            <p:ph type="sldImg"/>
          </p:nvPr>
        </p:nvSpPr>
        <p:spPr>
          <a:ln/>
        </p:spPr>
      </p:sp>
      <p:sp>
        <p:nvSpPr>
          <p:cNvPr id="96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79CDF0-09B7-4EF2-8E51-2AFB07122CF9}" type="slidenum">
              <a:rPr lang="en-US"/>
              <a:pPr/>
              <a:t>70</a:t>
            </a:fld>
            <a:endParaRPr lang="en-US"/>
          </a:p>
        </p:txBody>
      </p:sp>
      <p:sp>
        <p:nvSpPr>
          <p:cNvPr id="1071106" name="Rectangle 2"/>
          <p:cNvSpPr>
            <a:spLocks noGrp="1" noRot="1" noChangeAspect="1" noChangeArrowheads="1" noTextEdit="1"/>
          </p:cNvSpPr>
          <p:nvPr>
            <p:ph type="sldImg"/>
          </p:nvPr>
        </p:nvSpPr>
        <p:spPr>
          <a:ln/>
        </p:spPr>
      </p:sp>
      <p:sp>
        <p:nvSpPr>
          <p:cNvPr id="1071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1BE33-1698-4A4E-B1B0-E99F69E67322}" type="slidenum">
              <a:rPr lang="en-US"/>
              <a:pPr/>
              <a:t>71</a:t>
            </a:fld>
            <a:endParaRPr lang="en-US"/>
          </a:p>
        </p:txBody>
      </p:sp>
      <p:sp>
        <p:nvSpPr>
          <p:cNvPr id="1030146" name="Rectangle 2"/>
          <p:cNvSpPr>
            <a:spLocks noGrp="1" noRot="1" noChangeAspect="1" noChangeArrowheads="1" noTextEdit="1"/>
          </p:cNvSpPr>
          <p:nvPr>
            <p:ph type="sldImg"/>
          </p:nvPr>
        </p:nvSpPr>
        <p:spPr>
          <a:ln/>
        </p:spPr>
      </p:sp>
      <p:sp>
        <p:nvSpPr>
          <p:cNvPr id="1030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FE32A4-8F91-4245-BD3C-BEAF255C2E44}" type="slidenum">
              <a:rPr lang="en-US"/>
              <a:pPr/>
              <a:t>72</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49DA4-A8D2-45A7-AC71-7857D79C180A}" type="slidenum">
              <a:rPr lang="en-US"/>
              <a:pPr/>
              <a:t>73</a:t>
            </a:fld>
            <a:endParaRPr lang="en-US"/>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79DA93-A01F-4F34-88FC-36B2770FF6A3}" type="slidenum">
              <a:rPr lang="en-US"/>
              <a:pPr/>
              <a:t>74</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A8D0A-3221-45DC-9F0D-F154A1DABF23}" type="slidenum">
              <a:rPr lang="en-US"/>
              <a:pPr/>
              <a:t>75</a:t>
            </a:fld>
            <a:endParaRPr lang="en-US"/>
          </a:p>
        </p:txBody>
      </p:sp>
      <p:sp>
        <p:nvSpPr>
          <p:cNvPr id="1034242" name="Rectangle 2"/>
          <p:cNvSpPr>
            <a:spLocks noGrp="1" noRot="1" noChangeAspect="1" noChangeArrowheads="1" noTextEdit="1"/>
          </p:cNvSpPr>
          <p:nvPr>
            <p:ph type="sldImg"/>
          </p:nvPr>
        </p:nvSpPr>
        <p:spPr>
          <a:ln/>
        </p:spPr>
      </p:sp>
      <p:sp>
        <p:nvSpPr>
          <p:cNvPr id="1034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0499C7-CA89-4954-9D19-5AC40EDD4ED7}" type="slidenum">
              <a:rPr lang="en-US"/>
              <a:pPr/>
              <a:t>76</a:t>
            </a:fld>
            <a:endParaRPr lang="en-US"/>
          </a:p>
        </p:txBody>
      </p:sp>
      <p:sp>
        <p:nvSpPr>
          <p:cNvPr id="1035266" name="Rectangle 2"/>
          <p:cNvSpPr>
            <a:spLocks noGrp="1" noRot="1" noChangeAspect="1" noChangeArrowheads="1" noTextEdit="1"/>
          </p:cNvSpPr>
          <p:nvPr>
            <p:ph type="sldImg"/>
          </p:nvPr>
        </p:nvSpPr>
        <p:spPr>
          <a:ln/>
        </p:spPr>
      </p:sp>
      <p:sp>
        <p:nvSpPr>
          <p:cNvPr id="1035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C32514-CB53-4CB6-A8DD-9A34634C426A}" type="slidenum">
              <a:rPr lang="en-US"/>
              <a:pPr/>
              <a:t>77</a:t>
            </a:fld>
            <a:endParaRPr lang="en-US"/>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6CCDF5-195A-40D2-935B-C59BD5925939}" type="slidenum">
              <a:rPr lang="en-US"/>
              <a:pPr/>
              <a:t>78</a:t>
            </a:fld>
            <a:endParaRPr lang="en-US"/>
          </a:p>
        </p:txBody>
      </p:sp>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8A210A-8119-4BD6-8478-9729D14AE1FE}" type="slidenum">
              <a:rPr lang="en-US"/>
              <a:pPr/>
              <a:t>79</a:t>
            </a:fld>
            <a:endParaRPr lang="en-US"/>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60B3E-7305-4BCA-BEE1-DF63DDFC9ACD}" type="slidenum">
              <a:rPr lang="en-US"/>
              <a:pPr/>
              <a:t>8</a:t>
            </a:fld>
            <a:endParaRPr lang="en-US"/>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2BCE0A-5B12-444A-9B24-AC5C65997C14}" type="slidenum">
              <a:rPr lang="en-US"/>
              <a:pPr/>
              <a:t>80</a:t>
            </a:fld>
            <a:endParaRPr lang="en-US"/>
          </a:p>
        </p:txBody>
      </p:sp>
      <p:sp>
        <p:nvSpPr>
          <p:cNvPr id="1039362" name="Rectangle 2"/>
          <p:cNvSpPr>
            <a:spLocks noGrp="1" noRot="1" noChangeAspect="1" noChangeArrowheads="1" noTextEdit="1"/>
          </p:cNvSpPr>
          <p:nvPr>
            <p:ph type="sldImg"/>
          </p:nvPr>
        </p:nvSpPr>
        <p:spPr>
          <a:ln/>
        </p:spPr>
      </p:sp>
      <p:sp>
        <p:nvSpPr>
          <p:cNvPr id="1039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DF3749-CFDE-42CC-BD05-5E818AA83672}" type="slidenum">
              <a:rPr lang="en-US"/>
              <a:pPr/>
              <a:t>81</a:t>
            </a:fld>
            <a:endParaRPr lang="en-US"/>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45F425-95BC-45DE-87F4-222A9083576B}" type="slidenum">
              <a:rPr lang="en-US"/>
              <a:pPr/>
              <a:t>82</a:t>
            </a:fld>
            <a:endParaRPr lang="en-US"/>
          </a:p>
        </p:txBody>
      </p:sp>
      <p:sp>
        <p:nvSpPr>
          <p:cNvPr id="1073154" name="Rectangle 2"/>
          <p:cNvSpPr>
            <a:spLocks noGrp="1" noRot="1" noChangeAspect="1" noChangeArrowheads="1" noTextEdit="1"/>
          </p:cNvSpPr>
          <p:nvPr>
            <p:ph type="sldImg"/>
          </p:nvPr>
        </p:nvSpPr>
        <p:spPr>
          <a:ln/>
        </p:spPr>
      </p:sp>
      <p:sp>
        <p:nvSpPr>
          <p:cNvPr id="1073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1C102E-A32F-4F73-AF49-0D6200A6CCDB}" type="slidenum">
              <a:rPr lang="en-US"/>
              <a:pPr/>
              <a:t>83</a:t>
            </a:fld>
            <a:endParaRPr lang="en-US"/>
          </a:p>
        </p:txBody>
      </p:sp>
      <p:sp>
        <p:nvSpPr>
          <p:cNvPr id="1041410" name="Rectangle 2"/>
          <p:cNvSpPr>
            <a:spLocks noGrp="1" noRot="1" noChangeAspect="1" noChangeArrowheads="1" noTextEdit="1"/>
          </p:cNvSpPr>
          <p:nvPr>
            <p:ph type="sldImg"/>
          </p:nvPr>
        </p:nvSpPr>
        <p:spPr>
          <a:ln/>
        </p:spPr>
      </p:sp>
      <p:sp>
        <p:nvSpPr>
          <p:cNvPr id="104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BC29DA-5CB9-4DBF-BE3F-A0811F07B83F}" type="slidenum">
              <a:rPr lang="en-US"/>
              <a:pPr/>
              <a:t>84</a:t>
            </a:fld>
            <a:endParaRPr lang="en-US"/>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09E603-2749-4B74-B9A7-E6BC6F908CF4}" type="slidenum">
              <a:rPr lang="en-US"/>
              <a:pPr/>
              <a:t>85</a:t>
            </a:fld>
            <a:endParaRPr lang="en-US"/>
          </a:p>
        </p:txBody>
      </p:sp>
      <p:sp>
        <p:nvSpPr>
          <p:cNvPr id="1043458" name="Rectangle 2"/>
          <p:cNvSpPr>
            <a:spLocks noGrp="1" noRot="1" noChangeAspect="1" noChangeArrowheads="1" noTextEdit="1"/>
          </p:cNvSpPr>
          <p:nvPr>
            <p:ph type="sldImg"/>
          </p:nvPr>
        </p:nvSpPr>
        <p:spPr>
          <a:ln/>
        </p:spPr>
      </p:sp>
      <p:sp>
        <p:nvSpPr>
          <p:cNvPr id="104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670E8E-C7C7-4B4D-89B7-392BF310A57C}" type="slidenum">
              <a:rPr lang="en-US"/>
              <a:pPr/>
              <a:t>86</a:t>
            </a:fld>
            <a:endParaRPr lang="en-US"/>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7ADE0-D274-4433-9300-5204D2BF6B14}" type="slidenum">
              <a:rPr lang="en-US"/>
              <a:pPr/>
              <a:t>87</a:t>
            </a:fld>
            <a:endParaRPr lang="en-US"/>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0979A-D6C4-49E4-B171-CCAF3051D520}" type="slidenum">
              <a:rPr lang="en-US"/>
              <a:pPr/>
              <a:t>88</a:t>
            </a:fld>
            <a:endParaRPr lang="en-US"/>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FB2CF-FD5D-40E7-A453-9E456DA93304}" type="slidenum">
              <a:rPr lang="en-US"/>
              <a:pPr/>
              <a:t>89</a:t>
            </a:fld>
            <a:endParaRPr lang="en-US"/>
          </a:p>
        </p:txBody>
      </p:sp>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CD3C7-AB46-48F9-83F2-9A53914017D6}" type="slidenum">
              <a:rPr lang="en-US"/>
              <a:pPr/>
              <a:t>9</a:t>
            </a:fld>
            <a:endParaRPr lang="en-US"/>
          </a:p>
        </p:txBody>
      </p:sp>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FFC35-F6AA-4979-B0F4-060E5C88D4BF}" type="slidenum">
              <a:rPr lang="en-US"/>
              <a:pPr/>
              <a:t>90</a:t>
            </a:fld>
            <a:endParaRPr lang="en-US"/>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E2236-FEAB-4E13-B7FF-9F7AD954290A}" type="slidenum">
              <a:rPr lang="en-US"/>
              <a:pPr/>
              <a:t>91</a:t>
            </a:fld>
            <a:endParaRPr lang="en-US"/>
          </a:p>
        </p:txBody>
      </p:sp>
      <p:sp>
        <p:nvSpPr>
          <p:cNvPr id="1049602" name="Rectangle 2"/>
          <p:cNvSpPr>
            <a:spLocks noGrp="1" noRot="1" noChangeAspect="1" noChangeArrowheads="1" noTextEdit="1"/>
          </p:cNvSpPr>
          <p:nvPr>
            <p:ph type="sldImg"/>
          </p:nvPr>
        </p:nvSpPr>
        <p:spPr>
          <a:ln/>
        </p:spPr>
      </p:sp>
      <p:sp>
        <p:nvSpPr>
          <p:cNvPr id="104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65906A-F60D-4209-BF6A-FE105CBD3429}" type="slidenum">
              <a:rPr lang="en-US"/>
              <a:pPr/>
              <a:t>92</a:t>
            </a:fld>
            <a:endParaRPr lang="en-US"/>
          </a:p>
        </p:txBody>
      </p:sp>
      <p:sp>
        <p:nvSpPr>
          <p:cNvPr id="1050626" name="Rectangle 2"/>
          <p:cNvSpPr>
            <a:spLocks noGrp="1" noRot="1" noChangeAspect="1" noChangeArrowheads="1" noTextEdit="1"/>
          </p:cNvSpPr>
          <p:nvPr>
            <p:ph type="sldImg"/>
          </p:nvPr>
        </p:nvSpPr>
        <p:spPr>
          <a:ln/>
        </p:spPr>
      </p:sp>
      <p:sp>
        <p:nvSpPr>
          <p:cNvPr id="1050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AAC92B-12D8-405D-AAFD-342EB24BC0F2}" type="slidenum">
              <a:rPr lang="en-US"/>
              <a:pPr/>
              <a:t>93</a:t>
            </a:fld>
            <a:endParaRPr lang="en-US"/>
          </a:p>
        </p:txBody>
      </p:sp>
      <p:sp>
        <p:nvSpPr>
          <p:cNvPr id="1051650" name="Rectangle 2"/>
          <p:cNvSpPr>
            <a:spLocks noGrp="1" noRot="1" noChangeAspect="1" noChangeArrowheads="1" noTextEdit="1"/>
          </p:cNvSpPr>
          <p:nvPr>
            <p:ph type="sldImg"/>
          </p:nvPr>
        </p:nvSpPr>
        <p:spPr>
          <a:ln/>
        </p:spPr>
      </p:sp>
      <p:sp>
        <p:nvSpPr>
          <p:cNvPr id="105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7F6446-FDE4-4300-827E-02059A951D6E}" type="slidenum">
              <a:rPr lang="en-US"/>
              <a:pPr/>
              <a:t>94</a:t>
            </a:fld>
            <a:endParaRPr lang="en-US"/>
          </a:p>
        </p:txBody>
      </p:sp>
      <p:sp>
        <p:nvSpPr>
          <p:cNvPr id="1052674" name="Rectangle 2"/>
          <p:cNvSpPr>
            <a:spLocks noGrp="1" noRot="1" noChangeAspect="1" noChangeArrowheads="1" noTextEdit="1"/>
          </p:cNvSpPr>
          <p:nvPr>
            <p:ph type="sldImg"/>
          </p:nvPr>
        </p:nvSpPr>
        <p:spPr>
          <a:ln/>
        </p:spPr>
      </p:sp>
      <p:sp>
        <p:nvSpPr>
          <p:cNvPr id="1052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67C2D-D3EC-43D4-BDE2-305A9233AA41}" type="slidenum">
              <a:rPr lang="en-US"/>
              <a:pPr/>
              <a:t>95</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359305-9BC3-4CA7-9660-ACA52BBBC4BE}" type="slidenum">
              <a:rPr lang="en-US"/>
              <a:pPr/>
              <a:t>96</a:t>
            </a:fld>
            <a:endParaRPr lang="en-US"/>
          </a:p>
        </p:txBody>
      </p:sp>
      <p:sp>
        <p:nvSpPr>
          <p:cNvPr id="1054722" name="Rectangle 2"/>
          <p:cNvSpPr>
            <a:spLocks noGrp="1" noRot="1" noChangeAspect="1" noChangeArrowheads="1" noTextEdit="1"/>
          </p:cNvSpPr>
          <p:nvPr>
            <p:ph type="sldImg"/>
          </p:nvPr>
        </p:nvSpPr>
        <p:spPr>
          <a:ln/>
        </p:spPr>
      </p:sp>
      <p:sp>
        <p:nvSpPr>
          <p:cNvPr id="1054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45051-11A4-4C52-87AA-8198C92D680F}" type="slidenum">
              <a:rPr lang="en-US"/>
              <a:pPr/>
              <a:t>97</a:t>
            </a:fld>
            <a:endParaRPr lang="en-US"/>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4F459D-AF56-4255-B169-87833A2475F9}" type="slidenum">
              <a:rPr lang="en-US"/>
              <a:pPr/>
              <a:t>98</a:t>
            </a:fld>
            <a:endParaRPr lang="en-US"/>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4EC33-086D-4A88-9718-826F22AF6875}" type="slidenum">
              <a:rPr lang="en-US"/>
              <a:pPr/>
              <a:t>99</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0946" name="Group 2"/>
          <p:cNvGrpSpPr>
            <a:grpSpLocks/>
          </p:cNvGrpSpPr>
          <p:nvPr/>
        </p:nvGrpSpPr>
        <p:grpSpPr bwMode="auto">
          <a:xfrm>
            <a:off x="0" y="2438400"/>
            <a:ext cx="9009063" cy="1052513"/>
            <a:chOff x="0" y="1536"/>
            <a:chExt cx="5675" cy="663"/>
          </a:xfrm>
        </p:grpSpPr>
        <p:grpSp>
          <p:nvGrpSpPr>
            <p:cNvPr id="210947" name="Group 3"/>
            <p:cNvGrpSpPr>
              <a:grpSpLocks/>
            </p:cNvGrpSpPr>
            <p:nvPr/>
          </p:nvGrpSpPr>
          <p:grpSpPr bwMode="auto">
            <a:xfrm>
              <a:off x="183" y="1604"/>
              <a:ext cx="448" cy="299"/>
              <a:chOff x="720" y="336"/>
              <a:chExt cx="624" cy="432"/>
            </a:xfrm>
          </p:grpSpPr>
          <p:sp>
            <p:nvSpPr>
              <p:cNvPr id="210948"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21094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210950" name="Group 6"/>
            <p:cNvGrpSpPr>
              <a:grpSpLocks/>
            </p:cNvGrpSpPr>
            <p:nvPr/>
          </p:nvGrpSpPr>
          <p:grpSpPr bwMode="auto">
            <a:xfrm>
              <a:off x="261" y="1870"/>
              <a:ext cx="465" cy="299"/>
              <a:chOff x="912" y="2640"/>
              <a:chExt cx="672" cy="432"/>
            </a:xfrm>
          </p:grpSpPr>
          <p:sp>
            <p:nvSpPr>
              <p:cNvPr id="210951"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21095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21095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21095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21095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210958" name="Rectangle 14"/>
          <p:cNvSpPr>
            <a:spLocks noGrp="1" noChangeArrowheads="1"/>
          </p:cNvSpPr>
          <p:nvPr>
            <p:ph type="dt" sz="half" idx="2"/>
          </p:nvPr>
        </p:nvSpPr>
        <p:spPr bwMode="auto">
          <a:xfrm>
            <a:off x="9906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baseline="0">
                <a:solidFill>
                  <a:schemeClr val="bg2"/>
                </a:solidFill>
                <a:latin typeface="+mn-lt"/>
              </a:defRPr>
            </a:lvl1pPr>
          </a:lstStyle>
          <a:p>
            <a:endParaRPr lang="en-US"/>
          </a:p>
        </p:txBody>
      </p:sp>
      <p:sp>
        <p:nvSpPr>
          <p:cNvPr id="210959" name="Rectangle 15"/>
          <p:cNvSpPr>
            <a:spLocks noGrp="1" noChangeArrowheads="1"/>
          </p:cNvSpPr>
          <p:nvPr>
            <p:ph type="ftr" sz="quarter" idx="3"/>
          </p:nvPr>
        </p:nvSpPr>
        <p:spPr bwMode="auto">
          <a:xfrm>
            <a:off x="3429000" y="624840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baseline="0">
                <a:solidFill>
                  <a:schemeClr val="bg2"/>
                </a:solidFill>
                <a:latin typeface="+mn-lt"/>
              </a:defRPr>
            </a:lvl1pPr>
          </a:lstStyle>
          <a:p>
            <a:endParaRPr lang="en-US"/>
          </a:p>
        </p:txBody>
      </p:sp>
      <p:sp>
        <p:nvSpPr>
          <p:cNvPr id="210960" name="Rectangle 16"/>
          <p:cNvSpPr>
            <a:spLocks noGrp="1" noChangeArrowheads="1"/>
          </p:cNvSpPr>
          <p:nvPr>
            <p:ph type="sldNum" sz="quarter" idx="4"/>
          </p:nvPr>
        </p:nvSpPr>
        <p:spPr>
          <a:xfrm>
            <a:off x="6858000" y="6248400"/>
            <a:ext cx="1905000" cy="457200"/>
          </a:xfrm>
        </p:spPr>
        <p:txBody>
          <a:bodyPr/>
          <a:lstStyle>
            <a:lvl1pPr algn="r">
              <a:defRPr sz="1400" b="0">
                <a:latin typeface="+mn-lt"/>
              </a:defRPr>
            </a:lvl1pPr>
          </a:lstStyle>
          <a:p>
            <a:fld id="{5A5109DE-D707-4CFF-84E5-43F4257834D4}" type="slidenum">
              <a:rPr lang="en-US"/>
              <a:pPr/>
              <a:t>‹#›</a:t>
            </a:fld>
            <a:endParaRPr lang="en-US"/>
          </a:p>
        </p:txBody>
      </p:sp>
      <p:sp>
        <p:nvSpPr>
          <p:cNvPr id="210961"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eaLnBrk="1" hangingPunct="1">
              <a:spcBef>
                <a:spcPct val="50000"/>
              </a:spcBef>
            </a:pPr>
            <a:r>
              <a:rPr lang="en-US" altLang="en-US" sz="1400" b="0" baseline="0">
                <a:latin typeface="McGrawHill-Italic" pitchFamily="2" charset="0"/>
              </a:rPr>
              <a:t>McGraw-Hill</a:t>
            </a:r>
            <a:endParaRPr lang="en-US" altLang="en-US" sz="2400" b="0" baseline="0">
              <a:latin typeface="Times New Roman" pitchFamily="18" charset="0"/>
            </a:endParaRPr>
          </a:p>
        </p:txBody>
      </p:sp>
      <p:sp>
        <p:nvSpPr>
          <p:cNvPr id="210962"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algn="r" eaLnBrk="1" hangingPunct="1">
              <a:spcBef>
                <a:spcPct val="50000"/>
              </a:spcBef>
              <a:buFontTx/>
              <a:buChar char="©"/>
            </a:pPr>
            <a:r>
              <a:rPr lang="en-US" altLang="en-US" sz="1400" b="0" baseline="0">
                <a:latin typeface="McGrawHill-Italic" pitchFamily="2" charset="0"/>
              </a:rPr>
              <a:t>The McGraw-Hill Companies, Inc., 2000</a:t>
            </a:r>
            <a:endParaRPr lang="en-US" altLang="en-US" sz="2400" b="0" baseline="0">
              <a:latin typeface="Times New Roman"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11.</a:t>
            </a:r>
            <a:fld id="{D958FB67-BB61-4B39-A408-1EE64594818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11.</a:t>
            </a:r>
            <a:fld id="{51A37F1E-1E54-4C00-92C5-2685A9E7AB1D}"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2"/>
          <p:cNvSpPr>
            <a:spLocks noGrp="1"/>
          </p:cNvSpPr>
          <p:nvPr>
            <p:ph type="sldNum" sz="quarter" idx="10"/>
          </p:nvPr>
        </p:nvSpPr>
        <p:spPr>
          <a:xfrm>
            <a:off x="-76200" y="6400800"/>
            <a:ext cx="1905000" cy="457200"/>
          </a:xfrm>
        </p:spPr>
        <p:txBody>
          <a:bodyPr/>
          <a:lstStyle>
            <a:lvl1pPr>
              <a:defRPr/>
            </a:lvl1pPr>
          </a:lstStyle>
          <a:p>
            <a:r>
              <a:rPr lang="en-US"/>
              <a:t>11.</a:t>
            </a:r>
            <a:fld id="{3E1A094C-3146-4A0D-8DEE-F276D6763EA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11.</a:t>
            </a:r>
            <a:fld id="{9915A8EA-7B51-4CFA-A92C-BFA35930D35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11.</a:t>
            </a:r>
            <a:fld id="{880783B9-D506-4B5D-97F0-D7E5A238947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11.</a:t>
            </a:r>
            <a:fld id="{BA37253A-CC80-4A8F-A2D5-F045577E522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11.</a:t>
            </a:r>
            <a:fld id="{819743BE-E61D-48DF-8CE6-D82B7C91DBF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11.</a:t>
            </a:r>
            <a:fld id="{9417BFB2-35DB-4BCC-8DAD-6FB1C7CEE5A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11.</a:t>
            </a:r>
            <a:fld id="{1AF35BA9-D357-4395-94D1-6DCDFAF856E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11.</a:t>
            </a:r>
            <a:fld id="{164493F7-4280-4374-BB95-9CF752E7D88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11.</a:t>
            </a:r>
            <a:fld id="{955285D4-E7CC-4054-9258-B0A73DC3BF6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76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2000" baseline="0">
                <a:solidFill>
                  <a:schemeClr val="bg2"/>
                </a:solidFill>
              </a:defRPr>
            </a:lvl1pPr>
          </a:lstStyle>
          <a:p>
            <a:r>
              <a:rPr lang="en-US"/>
              <a:t>11.</a:t>
            </a:r>
            <a:fld id="{047A4E60-9142-4714-BD82-8A8CAE408B9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3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8.wmf"/></Relationships>
</file>

<file path=ppt/slides/_rels/slide6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11.</a:t>
            </a:r>
            <a:fld id="{4DE24AAB-BDEE-4AED-BB2B-786293E5383B}" type="slidenum">
              <a:rPr lang="en-US"/>
              <a:pPr/>
              <a:t>1</a:t>
            </a:fld>
            <a:endParaRPr lang="en-US"/>
          </a:p>
        </p:txBody>
      </p:sp>
      <p:pic>
        <p:nvPicPr>
          <p:cNvPr id="1076226" name="Picture 2" descr="Forouzan4e07_banner"/>
          <p:cNvPicPr>
            <a:picLocks noGrp="1" noChangeAspect="1" noChangeArrowheads="1"/>
          </p:cNvPicPr>
          <p:nvPr>
            <p:ph/>
          </p:nvPr>
        </p:nvPicPr>
        <p:blipFill>
          <a:blip r:embed="rId3"/>
          <a:srcRect/>
          <a:stretch>
            <a:fillRect/>
          </a:stretch>
        </p:blipFill>
        <p:spPr bwMode="auto">
          <a:xfrm>
            <a:off x="0" y="0"/>
            <a:ext cx="9144000" cy="1096963"/>
          </a:xfrm>
          <a:noFill/>
          <a:ln>
            <a:miter lim="800000"/>
            <a:headEnd/>
            <a:tailEnd/>
          </a:ln>
        </p:spPr>
      </p:pic>
      <p:sp>
        <p:nvSpPr>
          <p:cNvPr id="1076227" name="Rectangle 3"/>
          <p:cNvSpPr>
            <a:spLocks noChangeArrowheads="1"/>
          </p:cNvSpPr>
          <p:nvPr/>
        </p:nvSpPr>
        <p:spPr bwMode="auto">
          <a:xfrm>
            <a:off x="1143000" y="2514600"/>
            <a:ext cx="6858000" cy="1736725"/>
          </a:xfrm>
          <a:prstGeom prst="rect">
            <a:avLst/>
          </a:prstGeom>
          <a:noFill/>
          <a:ln w="9525">
            <a:noFill/>
            <a:miter lim="800000"/>
            <a:headEnd/>
            <a:tailEnd/>
          </a:ln>
          <a:effectLst/>
        </p:spPr>
        <p:txBody>
          <a:bodyPr>
            <a:spAutoFit/>
          </a:bodyPr>
          <a:lstStyle/>
          <a:p>
            <a:pPr algn="ctr"/>
            <a:r>
              <a:rPr lang="en-US" altLang="en-US" sz="4400" baseline="0">
                <a:solidFill>
                  <a:schemeClr val="tx2"/>
                </a:solidFill>
              </a:rPr>
              <a:t>Chapter 11</a:t>
            </a:r>
          </a:p>
          <a:p>
            <a:pPr algn="ctr"/>
            <a:endParaRPr lang="en-US" altLang="en-US" sz="2000" baseline="0">
              <a:solidFill>
                <a:schemeClr val="tx2"/>
              </a:solidFill>
            </a:endParaRPr>
          </a:p>
          <a:p>
            <a:pPr algn="ctr"/>
            <a:r>
              <a:rPr lang="en-US" sz="4400" baseline="0"/>
              <a:t>Data Link Control</a:t>
            </a:r>
          </a:p>
        </p:txBody>
      </p:sp>
      <p:sp>
        <p:nvSpPr>
          <p:cNvPr id="1076228" name="Text Box 4"/>
          <p:cNvSpPr txBox="1">
            <a:spLocks noChangeArrowheads="1"/>
          </p:cNvSpPr>
          <p:nvPr/>
        </p:nvSpPr>
        <p:spPr bwMode="auto">
          <a:xfrm>
            <a:off x="0" y="6507163"/>
            <a:ext cx="9144000" cy="274637"/>
          </a:xfrm>
          <a:prstGeom prst="rect">
            <a:avLst/>
          </a:prstGeom>
          <a:noFill/>
          <a:ln w="9525">
            <a:noFill/>
            <a:miter lim="800000"/>
            <a:headEnd/>
            <a:tailEnd/>
          </a:ln>
          <a:effectLst/>
        </p:spPr>
        <p:txBody>
          <a:bodyPr>
            <a:spAutoFit/>
          </a:bodyPr>
          <a:lstStyle/>
          <a:p>
            <a:pPr algn="ctr" eaLnBrk="1" hangingPunct="1"/>
            <a:r>
              <a:rPr lang="en-US" sz="1200" b="0" baseline="0">
                <a:latin typeface="Times New Roman" pitchFamily="18" charset="0"/>
              </a:rPr>
              <a:t>Copyright © The McGraw-Hill Companies, Inc. Permission required for reproduction or display.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t>11.</a:t>
            </a:r>
            <a:fld id="{6C86D575-40C2-48DD-BE70-EF363656C0D9}" type="slidenum">
              <a:rPr lang="en-US"/>
              <a:pPr/>
              <a:t>10</a:t>
            </a:fld>
            <a:endParaRPr lang="en-US"/>
          </a:p>
        </p:txBody>
      </p:sp>
      <p:sp>
        <p:nvSpPr>
          <p:cNvPr id="9134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34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grpSp>
        <p:nvGrpSpPr>
          <p:cNvPr id="913420" name="Group 12"/>
          <p:cNvGrpSpPr>
            <a:grpSpLocks/>
          </p:cNvGrpSpPr>
          <p:nvPr/>
        </p:nvGrpSpPr>
        <p:grpSpPr bwMode="auto">
          <a:xfrm>
            <a:off x="304800" y="2667000"/>
            <a:ext cx="8534400" cy="2209800"/>
            <a:chOff x="288" y="1680"/>
            <a:chExt cx="5137" cy="1392"/>
          </a:xfrm>
        </p:grpSpPr>
        <p:sp>
          <p:nvSpPr>
            <p:cNvPr id="913417" name="Line 9"/>
            <p:cNvSpPr>
              <a:spLocks noChangeShapeType="1"/>
            </p:cNvSpPr>
            <p:nvPr/>
          </p:nvSpPr>
          <p:spPr bwMode="auto">
            <a:xfrm>
              <a:off x="288" y="1680"/>
              <a:ext cx="5136" cy="0"/>
            </a:xfrm>
            <a:prstGeom prst="line">
              <a:avLst/>
            </a:prstGeom>
            <a:noFill/>
            <a:ln w="76200">
              <a:solidFill>
                <a:srgbClr val="009900"/>
              </a:solidFill>
              <a:round/>
              <a:headEnd/>
              <a:tailEnd/>
            </a:ln>
            <a:effectLst/>
          </p:spPr>
          <p:txBody>
            <a:bodyPr/>
            <a:lstStyle/>
            <a:p>
              <a:endParaRPr lang="en-US"/>
            </a:p>
          </p:txBody>
        </p:sp>
        <p:sp>
          <p:nvSpPr>
            <p:cNvPr id="913418" name="Line 10"/>
            <p:cNvSpPr>
              <a:spLocks noChangeShapeType="1"/>
            </p:cNvSpPr>
            <p:nvPr/>
          </p:nvSpPr>
          <p:spPr bwMode="auto">
            <a:xfrm>
              <a:off x="289" y="3072"/>
              <a:ext cx="5136" cy="0"/>
            </a:xfrm>
            <a:prstGeom prst="line">
              <a:avLst/>
            </a:prstGeom>
            <a:noFill/>
            <a:ln w="76200">
              <a:solidFill>
                <a:srgbClr val="009900"/>
              </a:solidFill>
              <a:round/>
              <a:headEnd/>
              <a:tailEnd/>
            </a:ln>
            <a:effectLst/>
          </p:spPr>
          <p:txBody>
            <a:bodyPr/>
            <a:lstStyle/>
            <a:p>
              <a:endParaRPr lang="en-US"/>
            </a:p>
          </p:txBody>
        </p:sp>
      </p:grpSp>
      <p:sp>
        <p:nvSpPr>
          <p:cNvPr id="913419" name="Rectangle 11"/>
          <p:cNvSpPr>
            <a:spLocks noChangeArrowheads="1"/>
          </p:cNvSpPr>
          <p:nvPr/>
        </p:nvSpPr>
        <p:spPr bwMode="auto">
          <a:xfrm>
            <a:off x="400050" y="2759075"/>
            <a:ext cx="8343900" cy="2041525"/>
          </a:xfrm>
          <a:prstGeom prst="rect">
            <a:avLst/>
          </a:prstGeom>
          <a:solidFill>
            <a:srgbClr val="99FF33"/>
          </a:solidFill>
          <a:ln w="76200" algn="ctr">
            <a:noFill/>
            <a:miter lim="800000"/>
            <a:headEnd/>
            <a:tailEnd/>
          </a:ln>
          <a:effectLst/>
        </p:spPr>
        <p:txBody>
          <a:bodyPr>
            <a:spAutoFit/>
          </a:bodyPr>
          <a:lstStyle/>
          <a:p>
            <a:pPr algn="ctr"/>
            <a:r>
              <a:rPr lang="en-US" baseline="0"/>
              <a:t>Flow control refers to a set of procedures used to restrict  the amount of data</a:t>
            </a:r>
          </a:p>
          <a:p>
            <a:pPr algn="ctr"/>
            <a:r>
              <a:rPr lang="en-US" baseline="0"/>
              <a:t>that the sender can send  before</a:t>
            </a:r>
          </a:p>
          <a:p>
            <a:pPr algn="ctr"/>
            <a:r>
              <a:rPr lang="en-US" baseline="0"/>
              <a:t>waiting for acknowledgment.</a:t>
            </a:r>
          </a:p>
        </p:txBody>
      </p:sp>
      <p:grpSp>
        <p:nvGrpSpPr>
          <p:cNvPr id="913421" name="Group 13"/>
          <p:cNvGrpSpPr>
            <a:grpSpLocks/>
          </p:cNvGrpSpPr>
          <p:nvPr/>
        </p:nvGrpSpPr>
        <p:grpSpPr bwMode="auto">
          <a:xfrm>
            <a:off x="457200" y="1981200"/>
            <a:ext cx="1143000" cy="566738"/>
            <a:chOff x="1200" y="1248"/>
            <a:chExt cx="720" cy="357"/>
          </a:xfrm>
        </p:grpSpPr>
        <p:pic>
          <p:nvPicPr>
            <p:cNvPr id="913422" name="Picture 14"/>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3423" name="Text Box 15"/>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2CC3F146-7F70-4925-8160-F249981F29CD}" type="slidenum">
              <a:rPr lang="en-US"/>
              <a:pPr/>
              <a:t>100</a:t>
            </a:fld>
            <a:endParaRPr lang="en-US"/>
          </a:p>
        </p:txBody>
      </p:sp>
      <p:sp>
        <p:nvSpPr>
          <p:cNvPr id="95027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7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7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0281" name="Rectangle 9"/>
          <p:cNvSpPr>
            <a:spLocks noChangeArrowheads="1"/>
          </p:cNvSpPr>
          <p:nvPr/>
        </p:nvSpPr>
        <p:spPr bwMode="auto">
          <a:xfrm>
            <a:off x="228600" y="1143000"/>
            <a:ext cx="8686800" cy="4789488"/>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Let us go through the phases followed by a network layer packet as it is transmitted through a PPP connection. Figure 11.41 shows the steps. For simplicity, we assume unidirectional movement of data from the user site to the system site (such as sending an e-mail through an ISP). </a:t>
            </a:r>
          </a:p>
          <a:p>
            <a:pPr algn="just"/>
            <a:endParaRPr lang="en-US" sz="2800" i="1" baseline="0">
              <a:latin typeface="Times New Roman" pitchFamily="18" charset="0"/>
            </a:endParaRPr>
          </a:p>
          <a:p>
            <a:pPr algn="just"/>
            <a:r>
              <a:rPr lang="en-US" sz="2800" i="1" baseline="0">
                <a:latin typeface="Times New Roman" pitchFamily="18" charset="0"/>
              </a:rPr>
              <a:t>The first two frames show link establishment. We have chosen two options (not shown in the figure): using PAP for authentication and suppressing the address control fields. Frames 3 and 4 are for authentication. Frames 5 and 6 establish the network layer connection using IPCP.</a:t>
            </a:r>
          </a:p>
        </p:txBody>
      </p:sp>
      <p:sp>
        <p:nvSpPr>
          <p:cNvPr id="950283" name="Text Box 11"/>
          <p:cNvSpPr txBox="1">
            <a:spLocks noChangeArrowheads="1"/>
          </p:cNvSpPr>
          <p:nvPr/>
        </p:nvSpPr>
        <p:spPr bwMode="auto">
          <a:xfrm>
            <a:off x="1143000" y="0"/>
            <a:ext cx="26908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11.12</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9C06895E-C128-4915-AEEF-6032A9FFEDD0}" type="slidenum">
              <a:rPr lang="en-US"/>
              <a:pPr/>
              <a:t>101</a:t>
            </a:fld>
            <a:endParaRPr lang="en-US"/>
          </a:p>
        </p:txBody>
      </p:sp>
      <p:sp>
        <p:nvSpPr>
          <p:cNvPr id="107417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4185"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The next several frames show that some IP packets are encapsulated in the PPP frame. The system (receiver) may have been running several network layer protocols, but it knows that the incoming data must be delivered to the IP protocol because the NCP protocol used before the data transfer was IPCP.</a:t>
            </a:r>
          </a:p>
          <a:p>
            <a:endParaRPr lang="en-US" sz="2800" i="1" baseline="0">
              <a:latin typeface="Times New Roman" pitchFamily="18" charset="0"/>
            </a:endParaRPr>
          </a:p>
          <a:p>
            <a:pPr algn="just"/>
            <a:r>
              <a:rPr lang="en-US" sz="2800" i="1" baseline="0">
                <a:latin typeface="Times New Roman" pitchFamily="18" charset="0"/>
              </a:rPr>
              <a:t>After data transfer, the user then terminates the data link connection, which is acknowledged by the system. Of course the user or the system could have chosen to terminate the network layer IPCP and keep the data link layer running if it wanted to run another NCP protocol.</a:t>
            </a:r>
          </a:p>
        </p:txBody>
      </p:sp>
      <p:sp>
        <p:nvSpPr>
          <p:cNvPr id="1074186" name="Text Box 10"/>
          <p:cNvSpPr txBox="1">
            <a:spLocks noChangeArrowheads="1"/>
          </p:cNvSpPr>
          <p:nvPr/>
        </p:nvSpPr>
        <p:spPr bwMode="auto">
          <a:xfrm>
            <a:off x="1143000" y="0"/>
            <a:ext cx="47323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11.12 (continued)</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C7C79B24-6F18-4A93-8121-17C6BB200EBF}" type="slidenum">
              <a:rPr lang="en-US"/>
              <a:pPr/>
              <a:t>102</a:t>
            </a:fld>
            <a:endParaRPr lang="en-US"/>
          </a:p>
        </p:txBody>
      </p:sp>
      <p:sp>
        <p:nvSpPr>
          <p:cNvPr id="90829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8291"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908292" name="Text Box 4"/>
          <p:cNvSpPr txBox="1">
            <a:spLocks noChangeArrowheads="1"/>
          </p:cNvSpPr>
          <p:nvPr/>
        </p:nvSpPr>
        <p:spPr bwMode="auto">
          <a:xfrm>
            <a:off x="304800" y="228600"/>
            <a:ext cx="32083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11.41  </a:t>
            </a:r>
            <a:r>
              <a:rPr lang="en-US" sz="2000" i="1" baseline="0">
                <a:latin typeface="Times New Roman" pitchFamily="18" charset="0"/>
              </a:rPr>
              <a:t>An example</a:t>
            </a:r>
          </a:p>
        </p:txBody>
      </p:sp>
      <p:sp>
        <p:nvSpPr>
          <p:cNvPr id="908293"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908295" name="Picture 7"/>
          <p:cNvPicPr>
            <a:picLocks noChangeAspect="1" noChangeArrowheads="1"/>
          </p:cNvPicPr>
          <p:nvPr/>
        </p:nvPicPr>
        <p:blipFill>
          <a:blip r:embed="rId3"/>
          <a:srcRect/>
          <a:stretch>
            <a:fillRect/>
          </a:stretch>
        </p:blipFill>
        <p:spPr bwMode="auto">
          <a:xfrm>
            <a:off x="1260475" y="852488"/>
            <a:ext cx="5978525" cy="53959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83FCBB8D-B6C1-4DAE-AB88-22E2AC49F436}" type="slidenum">
              <a:rPr lang="en-US"/>
              <a:pPr/>
              <a:t>103</a:t>
            </a:fld>
            <a:endParaRPr lang="en-US"/>
          </a:p>
        </p:txBody>
      </p:sp>
      <p:sp>
        <p:nvSpPr>
          <p:cNvPr id="96153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61539"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961540" name="Text Box 4"/>
          <p:cNvSpPr txBox="1">
            <a:spLocks noChangeArrowheads="1"/>
          </p:cNvSpPr>
          <p:nvPr/>
        </p:nvSpPr>
        <p:spPr bwMode="auto">
          <a:xfrm>
            <a:off x="304800" y="228600"/>
            <a:ext cx="44831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11.41  </a:t>
            </a:r>
            <a:r>
              <a:rPr lang="en-US" sz="2000" i="1" baseline="0">
                <a:latin typeface="Times New Roman" pitchFamily="18" charset="0"/>
              </a:rPr>
              <a:t>An example </a:t>
            </a:r>
            <a:r>
              <a:rPr lang="en-US" sz="2000" i="1" baseline="0">
                <a:solidFill>
                  <a:schemeClr val="hlink"/>
                </a:solidFill>
                <a:latin typeface="Times New Roman" pitchFamily="18" charset="0"/>
              </a:rPr>
              <a:t>(continued)</a:t>
            </a:r>
          </a:p>
        </p:txBody>
      </p:sp>
      <p:sp>
        <p:nvSpPr>
          <p:cNvPr id="961541"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961543" name="Picture 7"/>
          <p:cNvPicPr>
            <a:picLocks noChangeAspect="1" noChangeArrowheads="1"/>
          </p:cNvPicPr>
          <p:nvPr/>
        </p:nvPicPr>
        <p:blipFill>
          <a:blip r:embed="rId3"/>
          <a:srcRect/>
          <a:stretch>
            <a:fillRect/>
          </a:stretch>
        </p:blipFill>
        <p:spPr bwMode="auto">
          <a:xfrm>
            <a:off x="596900" y="1066800"/>
            <a:ext cx="7175500" cy="5043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0AACF501-2BE6-4FA7-B9F0-4B8888461C7F}" type="slidenum">
              <a:rPr lang="en-US"/>
              <a:pPr/>
              <a:t>11</a:t>
            </a:fld>
            <a:endParaRPr lang="en-US"/>
          </a:p>
        </p:txBody>
      </p:sp>
      <p:sp>
        <p:nvSpPr>
          <p:cNvPr id="9144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444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14442"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14443"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Error control in the data link layer is based on automatic repeat request, which is the retransmission of data.</a:t>
            </a:r>
          </a:p>
        </p:txBody>
      </p:sp>
      <p:grpSp>
        <p:nvGrpSpPr>
          <p:cNvPr id="914444" name="Group 12"/>
          <p:cNvGrpSpPr>
            <a:grpSpLocks/>
          </p:cNvGrpSpPr>
          <p:nvPr/>
        </p:nvGrpSpPr>
        <p:grpSpPr bwMode="auto">
          <a:xfrm>
            <a:off x="457200" y="1981200"/>
            <a:ext cx="1143000" cy="566738"/>
            <a:chOff x="1200" y="1248"/>
            <a:chExt cx="720" cy="357"/>
          </a:xfrm>
        </p:grpSpPr>
        <p:pic>
          <p:nvPicPr>
            <p:cNvPr id="914445"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444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t>11.</a:t>
            </a:r>
            <a:fld id="{61A04BAB-0B86-4593-B958-903F90F0759C}" type="slidenum">
              <a:rPr lang="en-US"/>
              <a:pPr/>
              <a:t>12</a:t>
            </a:fld>
            <a:endParaRPr lang="en-US"/>
          </a:p>
        </p:txBody>
      </p:sp>
      <p:sp>
        <p:nvSpPr>
          <p:cNvPr id="8601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60163" name="Text Box 3"/>
          <p:cNvSpPr txBox="1">
            <a:spLocks noChangeArrowheads="1"/>
          </p:cNvSpPr>
          <p:nvPr/>
        </p:nvSpPr>
        <p:spPr bwMode="auto">
          <a:xfrm>
            <a:off x="228600" y="406400"/>
            <a:ext cx="3784600"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11-3   PROTOCOLS</a:t>
            </a:r>
          </a:p>
        </p:txBody>
      </p:sp>
      <p:sp>
        <p:nvSpPr>
          <p:cNvPr id="860164"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60165" name="Rectangle 5"/>
          <p:cNvSpPr>
            <a:spLocks noChangeArrowheads="1"/>
          </p:cNvSpPr>
          <p:nvPr/>
        </p:nvSpPr>
        <p:spPr bwMode="auto">
          <a:xfrm>
            <a:off x="304800" y="1398588"/>
            <a:ext cx="8229600" cy="3935412"/>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Now let us see how the data link layer can combine framing, flow control, and error control to achieve the delivery of data from one node to another. The protocols are normally implemented in software by using one of the common programming languages. To make our discussions language-free, we have written in pseudocode a version of each protocol that concentrates mostly on the procedure instead of delving into the details of language rules.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21D02951-3D33-43A3-81DD-EC604D941833}" type="slidenum">
              <a:rPr lang="en-US"/>
              <a:pPr/>
              <a:t>13</a:t>
            </a:fld>
            <a:endParaRPr lang="en-US"/>
          </a:p>
        </p:txBody>
      </p:sp>
      <p:sp>
        <p:nvSpPr>
          <p:cNvPr id="87040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040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0404" name="Text Box 4"/>
          <p:cNvSpPr txBox="1">
            <a:spLocks noChangeArrowheads="1"/>
          </p:cNvSpPr>
          <p:nvPr/>
        </p:nvSpPr>
        <p:spPr bwMode="auto">
          <a:xfrm>
            <a:off x="304800" y="381000"/>
            <a:ext cx="6837363"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11.5  </a:t>
            </a:r>
            <a:r>
              <a:rPr lang="en-US" sz="2000" i="1" baseline="0">
                <a:latin typeface="Times New Roman" pitchFamily="18" charset="0"/>
              </a:rPr>
              <a:t>Taxonomy of protocols discussed in this chapter</a:t>
            </a:r>
          </a:p>
        </p:txBody>
      </p:sp>
      <p:sp>
        <p:nvSpPr>
          <p:cNvPr id="87040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0406" name="Picture 6"/>
          <p:cNvPicPr>
            <a:picLocks noChangeAspect="1" noChangeArrowheads="1"/>
          </p:cNvPicPr>
          <p:nvPr/>
        </p:nvPicPr>
        <p:blipFill>
          <a:blip r:embed="rId3"/>
          <a:srcRect/>
          <a:stretch>
            <a:fillRect/>
          </a:stretch>
        </p:blipFill>
        <p:spPr bwMode="auto">
          <a:xfrm>
            <a:off x="311150" y="1755775"/>
            <a:ext cx="8528050" cy="3806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8A07CE34-AA45-45B2-A457-3CFE0765EA50}" type="slidenum">
              <a:rPr lang="en-US"/>
              <a:pPr/>
              <a:t>14</a:t>
            </a:fld>
            <a:endParaRPr lang="en-US"/>
          </a:p>
        </p:txBody>
      </p:sp>
      <p:sp>
        <p:nvSpPr>
          <p:cNvPr id="86118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61187" name="Text Box 3"/>
          <p:cNvSpPr txBox="1">
            <a:spLocks noChangeArrowheads="1"/>
          </p:cNvSpPr>
          <p:nvPr/>
        </p:nvSpPr>
        <p:spPr bwMode="auto">
          <a:xfrm>
            <a:off x="228600" y="406400"/>
            <a:ext cx="5853113"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11-4   NOISELESS CHANNELS</a:t>
            </a:r>
          </a:p>
        </p:txBody>
      </p:sp>
      <p:sp>
        <p:nvSpPr>
          <p:cNvPr id="861188"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61189" name="Rectangle 5"/>
          <p:cNvSpPr>
            <a:spLocks noChangeArrowheads="1"/>
          </p:cNvSpPr>
          <p:nvPr/>
        </p:nvSpPr>
        <p:spPr bwMode="auto">
          <a:xfrm>
            <a:off x="304800" y="1600200"/>
            <a:ext cx="8229600" cy="1373188"/>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Let us first assume we have an ideal channel in which no frames are lost, duplicated, or corrupted. We introduce two protocols for this type of channel.</a:t>
            </a:r>
          </a:p>
        </p:txBody>
      </p:sp>
      <p:sp>
        <p:nvSpPr>
          <p:cNvPr id="861190" name="Rectangle 6"/>
          <p:cNvSpPr>
            <a:spLocks noChangeArrowheads="1"/>
          </p:cNvSpPr>
          <p:nvPr/>
        </p:nvSpPr>
        <p:spPr bwMode="auto">
          <a:xfrm>
            <a:off x="152400" y="4679950"/>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a:solidFill>
                  <a:srgbClr val="0033CC"/>
                </a:solidFill>
                <a:latin typeface="Times New Roman" pitchFamily="18" charset="0"/>
              </a:rPr>
              <a:t>Simplest Protocol</a:t>
            </a:r>
            <a:r>
              <a:rPr lang="fr-FR" sz="2400" baseline="0">
                <a:solidFill>
                  <a:srgbClr val="0033CC"/>
                </a:solidFill>
                <a:latin typeface="Times New Roman" pitchFamily="18" charset="0"/>
              </a:rPr>
              <a:t/>
            </a:r>
            <a:br>
              <a:rPr lang="fr-FR" sz="2400" baseline="0">
                <a:solidFill>
                  <a:srgbClr val="0033CC"/>
                </a:solidFill>
                <a:latin typeface="Times New Roman" pitchFamily="18" charset="0"/>
              </a:rPr>
            </a:br>
            <a:r>
              <a:rPr lang="fr-FR" sz="2400" baseline="0">
                <a:solidFill>
                  <a:srgbClr val="0033CC"/>
                </a:solidFill>
                <a:latin typeface="Times New Roman" pitchFamily="18" charset="0"/>
              </a:rPr>
              <a:t>Stop-and-Wait Protocol</a:t>
            </a:r>
            <a:endParaRPr lang="en-US" sz="2400" baseline="0">
              <a:solidFill>
                <a:srgbClr val="0033CC"/>
              </a:solidFill>
              <a:latin typeface="Times New Roman" pitchFamily="18" charset="0"/>
            </a:endParaRPr>
          </a:p>
        </p:txBody>
      </p:sp>
      <p:sp>
        <p:nvSpPr>
          <p:cNvPr id="861191"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1FEE51CB-BD7D-4087-8BCF-45201F7D7F41}" type="slidenum">
              <a:rPr lang="en-US"/>
              <a:pPr/>
              <a:t>15</a:t>
            </a:fld>
            <a:endParaRPr lang="en-US"/>
          </a:p>
        </p:txBody>
      </p:sp>
      <p:sp>
        <p:nvSpPr>
          <p:cNvPr id="87142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142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1428" name="Text Box 4"/>
          <p:cNvSpPr txBox="1">
            <a:spLocks noChangeArrowheads="1"/>
          </p:cNvSpPr>
          <p:nvPr/>
        </p:nvSpPr>
        <p:spPr bwMode="auto">
          <a:xfrm>
            <a:off x="0" y="152400"/>
            <a:ext cx="8565037" cy="830997"/>
          </a:xfrm>
          <a:prstGeom prst="rect">
            <a:avLst/>
          </a:prstGeom>
          <a:noFill/>
          <a:ln w="9525">
            <a:noFill/>
            <a:miter lim="800000"/>
            <a:headEnd/>
            <a:tailEnd/>
          </a:ln>
          <a:effectLst/>
        </p:spPr>
        <p:txBody>
          <a:bodyPr wrap="none">
            <a:spAutoFit/>
          </a:bodyPr>
          <a:lstStyle/>
          <a:p>
            <a:r>
              <a:rPr lang="en-US" sz="2400" baseline="0" dirty="0" smtClean="0">
                <a:solidFill>
                  <a:schemeClr val="folHlink"/>
                </a:solidFill>
                <a:latin typeface="Times New Roman" pitchFamily="18" charset="0"/>
              </a:rPr>
              <a:t>Simplest Protocol</a:t>
            </a:r>
          </a:p>
          <a:p>
            <a:r>
              <a:rPr lang="en-US" sz="2400" baseline="0" dirty="0" smtClean="0">
                <a:solidFill>
                  <a:schemeClr val="folHlink"/>
                </a:solidFill>
                <a:latin typeface="Times New Roman" pitchFamily="18" charset="0"/>
              </a:rPr>
              <a:t>Figure </a:t>
            </a:r>
            <a:r>
              <a:rPr lang="en-US" sz="2400" baseline="0" dirty="0">
                <a:solidFill>
                  <a:schemeClr val="folHlink"/>
                </a:solidFill>
                <a:latin typeface="Times New Roman" pitchFamily="18" charset="0"/>
              </a:rPr>
              <a:t>11.6  </a:t>
            </a:r>
            <a:r>
              <a:rPr lang="en-US" sz="2000" i="1" baseline="0" dirty="0">
                <a:latin typeface="Times New Roman" pitchFamily="18" charset="0"/>
              </a:rPr>
              <a:t>The design of the simplest protocol with no flow or error control</a:t>
            </a:r>
          </a:p>
        </p:txBody>
      </p:sp>
      <p:sp>
        <p:nvSpPr>
          <p:cNvPr id="87142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1430" name="Picture 6"/>
          <p:cNvPicPr>
            <a:picLocks noChangeAspect="1" noChangeArrowheads="1"/>
          </p:cNvPicPr>
          <p:nvPr/>
        </p:nvPicPr>
        <p:blipFill>
          <a:blip r:embed="rId3"/>
          <a:srcRect/>
          <a:stretch>
            <a:fillRect/>
          </a:stretch>
        </p:blipFill>
        <p:spPr bwMode="auto">
          <a:xfrm>
            <a:off x="623888" y="1247775"/>
            <a:ext cx="7605712" cy="4772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4CC6580C-2F17-4285-B68A-3A2CE2ABD3B4}" type="slidenum">
              <a:rPr lang="en-US"/>
              <a:pPr/>
              <a:t>16</a:t>
            </a:fld>
            <a:endParaRPr lang="en-US"/>
          </a:p>
        </p:txBody>
      </p:sp>
      <p:sp>
        <p:nvSpPr>
          <p:cNvPr id="929794" name="Text Box 2"/>
          <p:cNvSpPr txBox="1">
            <a:spLocks noChangeArrowheads="1"/>
          </p:cNvSpPr>
          <p:nvPr/>
        </p:nvSpPr>
        <p:spPr bwMode="auto">
          <a:xfrm>
            <a:off x="304800" y="381000"/>
            <a:ext cx="71485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11.1</a:t>
            </a:r>
            <a:r>
              <a:rPr lang="en-US" sz="2400" baseline="0">
                <a:solidFill>
                  <a:schemeClr val="folHlink"/>
                </a:solidFill>
                <a:latin typeface="Times New Roman" pitchFamily="18" charset="0"/>
              </a:rPr>
              <a:t>  </a:t>
            </a:r>
            <a:r>
              <a:rPr lang="en-US" sz="2000" i="1" baseline="0">
                <a:latin typeface="Times New Roman" pitchFamily="18" charset="0"/>
              </a:rPr>
              <a:t>Sender-site algorithm for the simplest protocol</a:t>
            </a:r>
          </a:p>
        </p:txBody>
      </p:sp>
      <p:pic>
        <p:nvPicPr>
          <p:cNvPr id="929795" name="Picture 3"/>
          <p:cNvPicPr>
            <a:picLocks noChangeAspect="1" noChangeArrowheads="1"/>
          </p:cNvPicPr>
          <p:nvPr/>
        </p:nvPicPr>
        <p:blipFill>
          <a:blip r:embed="rId3"/>
          <a:srcRect/>
          <a:stretch>
            <a:fillRect/>
          </a:stretch>
        </p:blipFill>
        <p:spPr bwMode="auto">
          <a:xfrm>
            <a:off x="152400" y="914400"/>
            <a:ext cx="8839200" cy="2951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A65C22C0-3F92-4680-9EDD-BAB085ABC5BC}" type="slidenum">
              <a:rPr lang="en-US"/>
              <a:pPr/>
              <a:t>17</a:t>
            </a:fld>
            <a:endParaRPr lang="en-US"/>
          </a:p>
        </p:txBody>
      </p:sp>
      <p:sp>
        <p:nvSpPr>
          <p:cNvPr id="930818" name="Text Box 2"/>
          <p:cNvSpPr txBox="1">
            <a:spLocks noChangeArrowheads="1"/>
          </p:cNvSpPr>
          <p:nvPr/>
        </p:nvSpPr>
        <p:spPr bwMode="auto">
          <a:xfrm>
            <a:off x="304800" y="533400"/>
            <a:ext cx="7316788"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11.2</a:t>
            </a:r>
            <a:r>
              <a:rPr lang="en-US" sz="2400" baseline="0">
                <a:solidFill>
                  <a:schemeClr val="folHlink"/>
                </a:solidFill>
                <a:latin typeface="Times New Roman" pitchFamily="18" charset="0"/>
              </a:rPr>
              <a:t>  </a:t>
            </a:r>
            <a:r>
              <a:rPr lang="en-US" sz="2000" i="1" baseline="0">
                <a:latin typeface="Times New Roman" pitchFamily="18" charset="0"/>
              </a:rPr>
              <a:t>Receiver-site algorithm for the simplest protocol</a:t>
            </a:r>
          </a:p>
        </p:txBody>
      </p:sp>
      <p:pic>
        <p:nvPicPr>
          <p:cNvPr id="930819" name="Picture 3"/>
          <p:cNvPicPr>
            <a:picLocks noChangeAspect="1" noChangeArrowheads="1"/>
          </p:cNvPicPr>
          <p:nvPr/>
        </p:nvPicPr>
        <p:blipFill>
          <a:blip r:embed="rId3"/>
          <a:srcRect/>
          <a:stretch>
            <a:fillRect/>
          </a:stretch>
        </p:blipFill>
        <p:spPr bwMode="auto">
          <a:xfrm>
            <a:off x="152400" y="973138"/>
            <a:ext cx="8848725" cy="2989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E3EF7CE6-6E5F-46B6-B0C3-62770D1AFEC4}" type="slidenum">
              <a:rPr lang="en-US"/>
              <a:pPr/>
              <a:t>18</a:t>
            </a:fld>
            <a:endParaRPr lang="en-US"/>
          </a:p>
        </p:txBody>
      </p:sp>
      <p:sp>
        <p:nvSpPr>
          <p:cNvPr id="9379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7993"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11.7 shows 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between</a:t>
            </a:r>
          </a:p>
          <a:p>
            <a:pPr algn="just"/>
            <a:r>
              <a:rPr lang="en-US" sz="2800" i="1" baseline="0">
                <a:latin typeface="Times New Roman" pitchFamily="18" charset="0"/>
              </a:rPr>
              <a:t>the first bit and the last bit in the frame.</a:t>
            </a:r>
          </a:p>
        </p:txBody>
      </p:sp>
      <p:sp>
        <p:nvSpPr>
          <p:cNvPr id="937995"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253829A4-E3CE-4507-9026-B1896E27A685}" type="slidenum">
              <a:rPr lang="en-US"/>
              <a:pPr/>
              <a:t>19</a:t>
            </a:fld>
            <a:endParaRPr lang="en-US"/>
          </a:p>
        </p:txBody>
      </p:sp>
      <p:sp>
        <p:nvSpPr>
          <p:cNvPr id="87245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245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2452" name="Text Box 4"/>
          <p:cNvSpPr txBox="1">
            <a:spLocks noChangeArrowheads="1"/>
          </p:cNvSpPr>
          <p:nvPr/>
        </p:nvSpPr>
        <p:spPr bwMode="auto">
          <a:xfrm>
            <a:off x="304800" y="381000"/>
            <a:ext cx="51562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11.7  </a:t>
            </a:r>
            <a:r>
              <a:rPr lang="en-US" sz="2000" i="1" baseline="0">
                <a:latin typeface="Times New Roman" pitchFamily="18" charset="0"/>
              </a:rPr>
              <a:t>Flow diagram for Example 11.1</a:t>
            </a:r>
          </a:p>
        </p:txBody>
      </p:sp>
      <p:sp>
        <p:nvSpPr>
          <p:cNvPr id="87245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2454" name="Picture 6"/>
          <p:cNvPicPr>
            <a:picLocks noChangeAspect="1" noChangeArrowheads="1"/>
          </p:cNvPicPr>
          <p:nvPr/>
        </p:nvPicPr>
        <p:blipFill>
          <a:blip r:embed="rId3"/>
          <a:srcRect/>
          <a:stretch>
            <a:fillRect/>
          </a:stretch>
        </p:blipFill>
        <p:spPr bwMode="auto">
          <a:xfrm>
            <a:off x="1635125" y="1824038"/>
            <a:ext cx="5146675" cy="3128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EB0ED11F-EB15-453B-ABD1-295264F46BC7}" type="slidenum">
              <a:rPr lang="en-US"/>
              <a:pPr/>
              <a:t>2</a:t>
            </a:fld>
            <a:endParaRPr lang="en-US"/>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565251" name="Text Box 3"/>
          <p:cNvSpPr txBox="1">
            <a:spLocks noChangeArrowheads="1"/>
          </p:cNvSpPr>
          <p:nvPr/>
        </p:nvSpPr>
        <p:spPr bwMode="auto">
          <a:xfrm>
            <a:off x="228600" y="406400"/>
            <a:ext cx="3221038"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11-1   FRAMING</a:t>
            </a:r>
          </a:p>
        </p:txBody>
      </p:sp>
      <p:sp>
        <p:nvSpPr>
          <p:cNvPr id="56525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565253" name="Rectangle 5"/>
          <p:cNvSpPr>
            <a:spLocks noChangeArrowheads="1"/>
          </p:cNvSpPr>
          <p:nvPr/>
        </p:nvSpPr>
        <p:spPr bwMode="auto">
          <a:xfrm>
            <a:off x="304800" y="1752600"/>
            <a:ext cx="8229600" cy="2654300"/>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The data link layer needs to pack bits into </a:t>
            </a:r>
            <a:r>
              <a:rPr lang="en-US" sz="2800" i="1" baseline="0">
                <a:solidFill>
                  <a:schemeClr val="hlink"/>
                </a:solidFill>
                <a:effectLst>
                  <a:outerShdw blurRad="38100" dist="38100" dir="2700000" algn="tl">
                    <a:srgbClr val="C0C0C0"/>
                  </a:outerShdw>
                </a:effectLst>
                <a:latin typeface="Times New Roman" pitchFamily="18" charset="0"/>
              </a:rPr>
              <a:t>frames</a:t>
            </a:r>
            <a:r>
              <a:rPr lang="en-US" sz="2800" i="1" baseline="0">
                <a:effectLst>
                  <a:outerShdw blurRad="38100" dist="38100" dir="2700000" algn="tl">
                    <a:srgbClr val="C0C0C0"/>
                  </a:outerShdw>
                </a:effectLst>
                <a:latin typeface="Times New Roman" pitchFamily="18" charset="0"/>
              </a:rPr>
              <a:t>, so that each frame is distinguishable from another. Our postal system practices a type of framing. The simple act of inserting a letter into an envelope separates one piece of information from another; the envelope serves as the delimiter. </a:t>
            </a:r>
          </a:p>
        </p:txBody>
      </p:sp>
      <p:sp>
        <p:nvSpPr>
          <p:cNvPr id="565277" name="Rectangle 29"/>
          <p:cNvSpPr>
            <a:spLocks noChangeArrowheads="1"/>
          </p:cNvSpPr>
          <p:nvPr/>
        </p:nvSpPr>
        <p:spPr bwMode="auto">
          <a:xfrm>
            <a:off x="304800" y="5048250"/>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a:solidFill>
                  <a:srgbClr val="0033CC"/>
                </a:solidFill>
                <a:latin typeface="Times New Roman" pitchFamily="18" charset="0"/>
              </a:rPr>
              <a:t>Fixed-Size Framing</a:t>
            </a:r>
            <a:r>
              <a:rPr lang="fr-FR" sz="2400" baseline="0">
                <a:solidFill>
                  <a:srgbClr val="0033CC"/>
                </a:solidFill>
                <a:latin typeface="Times New Roman" pitchFamily="18" charset="0"/>
              </a:rPr>
              <a:t/>
            </a:r>
            <a:br>
              <a:rPr lang="fr-FR" sz="2400" baseline="0">
                <a:solidFill>
                  <a:srgbClr val="0033CC"/>
                </a:solidFill>
                <a:latin typeface="Times New Roman" pitchFamily="18" charset="0"/>
              </a:rPr>
            </a:br>
            <a:r>
              <a:rPr lang="fr-FR" sz="2400" baseline="0">
                <a:solidFill>
                  <a:srgbClr val="0033CC"/>
                </a:solidFill>
                <a:latin typeface="Times New Roman" pitchFamily="18" charset="0"/>
              </a:rPr>
              <a:t>Variable-Size Framing</a:t>
            </a:r>
            <a:endParaRPr lang="en-US" sz="2400" baseline="0">
              <a:solidFill>
                <a:srgbClr val="0033CC"/>
              </a:solidFill>
              <a:latin typeface="Times New Roman" pitchFamily="18" charset="0"/>
            </a:endParaRPr>
          </a:p>
        </p:txBody>
      </p:sp>
      <p:sp>
        <p:nvSpPr>
          <p:cNvPr id="565278" name="Text Box 30"/>
          <p:cNvSpPr txBox="1">
            <a:spLocks noChangeArrowheads="1"/>
          </p:cNvSpPr>
          <p:nvPr/>
        </p:nvSpPr>
        <p:spPr bwMode="auto">
          <a:xfrm>
            <a:off x="317500" y="45720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2C292C57-A1E4-47C6-A24A-3D8479713442}" type="slidenum">
              <a:rPr lang="en-US"/>
              <a:pPr/>
              <a:t>20</a:t>
            </a:fld>
            <a:endParaRPr lang="en-US"/>
          </a:p>
        </p:txBody>
      </p:sp>
      <p:sp>
        <p:nvSpPr>
          <p:cNvPr id="87347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347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3476" name="Text Box 4"/>
          <p:cNvSpPr txBox="1">
            <a:spLocks noChangeArrowheads="1"/>
          </p:cNvSpPr>
          <p:nvPr/>
        </p:nvSpPr>
        <p:spPr bwMode="auto">
          <a:xfrm>
            <a:off x="304800" y="152400"/>
            <a:ext cx="5360827" cy="830997"/>
          </a:xfrm>
          <a:prstGeom prst="rect">
            <a:avLst/>
          </a:prstGeom>
          <a:noFill/>
          <a:ln w="9525">
            <a:noFill/>
            <a:miter lim="800000"/>
            <a:headEnd/>
            <a:tailEnd/>
          </a:ln>
          <a:effectLst/>
        </p:spPr>
        <p:txBody>
          <a:bodyPr wrap="none">
            <a:spAutoFit/>
          </a:bodyPr>
          <a:lstStyle/>
          <a:p>
            <a:r>
              <a:rPr lang="en-US" sz="2400" baseline="0" dirty="0" smtClean="0">
                <a:solidFill>
                  <a:schemeClr val="folHlink"/>
                </a:solidFill>
                <a:latin typeface="Times New Roman" pitchFamily="18" charset="0"/>
              </a:rPr>
              <a:t>Stop-and-Wait Protocol</a:t>
            </a:r>
          </a:p>
          <a:p>
            <a:r>
              <a:rPr lang="en-US" sz="2400" baseline="0" dirty="0" smtClean="0">
                <a:solidFill>
                  <a:schemeClr val="folHlink"/>
                </a:solidFill>
                <a:latin typeface="Times New Roman" pitchFamily="18" charset="0"/>
              </a:rPr>
              <a:t>Figure </a:t>
            </a:r>
            <a:r>
              <a:rPr lang="en-US" sz="2400" baseline="0" dirty="0">
                <a:solidFill>
                  <a:schemeClr val="folHlink"/>
                </a:solidFill>
                <a:latin typeface="Times New Roman" pitchFamily="18" charset="0"/>
              </a:rPr>
              <a:t>11.8  </a:t>
            </a:r>
            <a:r>
              <a:rPr lang="en-US" sz="2000" i="1" baseline="0" dirty="0">
                <a:latin typeface="Times New Roman" pitchFamily="18" charset="0"/>
              </a:rPr>
              <a:t>Design of Stop-and-Wait Protocol</a:t>
            </a:r>
          </a:p>
        </p:txBody>
      </p:sp>
      <p:sp>
        <p:nvSpPr>
          <p:cNvPr id="8734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3478" name="Picture 6"/>
          <p:cNvPicPr>
            <a:picLocks noChangeAspect="1" noChangeArrowheads="1"/>
          </p:cNvPicPr>
          <p:nvPr/>
        </p:nvPicPr>
        <p:blipFill>
          <a:blip r:embed="rId3"/>
          <a:srcRect/>
          <a:stretch>
            <a:fillRect/>
          </a:stretch>
        </p:blipFill>
        <p:spPr bwMode="auto">
          <a:xfrm>
            <a:off x="1047750" y="1127125"/>
            <a:ext cx="7029450" cy="496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9D09E7C9-2B27-47E3-A648-C3BAE59356B3}" type="slidenum">
              <a:rPr lang="en-US"/>
              <a:pPr/>
              <a:t>21</a:t>
            </a:fld>
            <a:endParaRPr lang="en-US"/>
          </a:p>
        </p:txBody>
      </p:sp>
      <p:sp>
        <p:nvSpPr>
          <p:cNvPr id="931842" name="Text Box 2"/>
          <p:cNvSpPr txBox="1">
            <a:spLocks noChangeArrowheads="1"/>
          </p:cNvSpPr>
          <p:nvPr/>
        </p:nvSpPr>
        <p:spPr bwMode="auto">
          <a:xfrm>
            <a:off x="304800" y="381000"/>
            <a:ext cx="7467600"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11.3</a:t>
            </a:r>
            <a:r>
              <a:rPr lang="en-US" sz="2400" baseline="0">
                <a:solidFill>
                  <a:schemeClr val="folHlink"/>
                </a:solidFill>
                <a:latin typeface="Times New Roman" pitchFamily="18" charset="0"/>
              </a:rPr>
              <a:t>  </a:t>
            </a:r>
            <a:r>
              <a:rPr lang="en-US" sz="2000" i="1" baseline="0">
                <a:latin typeface="Times New Roman" pitchFamily="18" charset="0"/>
              </a:rPr>
              <a:t>Sender-site algorithm for Stop-and-Wait Protocol</a:t>
            </a:r>
          </a:p>
        </p:txBody>
      </p:sp>
      <p:pic>
        <p:nvPicPr>
          <p:cNvPr id="931843" name="Picture 3"/>
          <p:cNvPicPr>
            <a:picLocks noChangeAspect="1" noChangeArrowheads="1"/>
          </p:cNvPicPr>
          <p:nvPr/>
        </p:nvPicPr>
        <p:blipFill>
          <a:blip r:embed="rId3"/>
          <a:srcRect/>
          <a:stretch>
            <a:fillRect/>
          </a:stretch>
        </p:blipFill>
        <p:spPr bwMode="auto">
          <a:xfrm>
            <a:off x="96838" y="811213"/>
            <a:ext cx="8894762" cy="52847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5B3F26AF-2838-4F1F-8094-8AED866A91E3}" type="slidenum">
              <a:rPr lang="en-US"/>
              <a:pPr/>
              <a:t>22</a:t>
            </a:fld>
            <a:endParaRPr lang="en-US"/>
          </a:p>
        </p:txBody>
      </p:sp>
      <p:sp>
        <p:nvSpPr>
          <p:cNvPr id="932866" name="Text Box 2"/>
          <p:cNvSpPr txBox="1">
            <a:spLocks noChangeArrowheads="1"/>
          </p:cNvSpPr>
          <p:nvPr/>
        </p:nvSpPr>
        <p:spPr bwMode="auto">
          <a:xfrm>
            <a:off x="288925" y="304800"/>
            <a:ext cx="7635875"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11.4</a:t>
            </a:r>
            <a:r>
              <a:rPr lang="en-US" sz="2400" baseline="0">
                <a:solidFill>
                  <a:schemeClr val="folHlink"/>
                </a:solidFill>
                <a:latin typeface="Times New Roman" pitchFamily="18" charset="0"/>
              </a:rPr>
              <a:t>  </a:t>
            </a:r>
            <a:r>
              <a:rPr lang="en-US" sz="2000" i="1" baseline="0">
                <a:latin typeface="Times New Roman" pitchFamily="18" charset="0"/>
              </a:rPr>
              <a:t>Receiver-site algorithm for Stop-and-Wait Protocol</a:t>
            </a:r>
          </a:p>
        </p:txBody>
      </p:sp>
      <p:pic>
        <p:nvPicPr>
          <p:cNvPr id="932867" name="Picture 3"/>
          <p:cNvPicPr>
            <a:picLocks noChangeAspect="1" noChangeArrowheads="1"/>
          </p:cNvPicPr>
          <p:nvPr/>
        </p:nvPicPr>
        <p:blipFill>
          <a:blip r:embed="rId3"/>
          <a:srcRect/>
          <a:stretch>
            <a:fillRect/>
          </a:stretch>
        </p:blipFill>
        <p:spPr bwMode="auto">
          <a:xfrm>
            <a:off x="33338" y="725488"/>
            <a:ext cx="8958262" cy="32369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D89F6E42-BA9C-41FC-87C9-8C636B05BFF0}" type="slidenum">
              <a:rPr lang="en-US"/>
              <a:pPr/>
              <a:t>23</a:t>
            </a:fld>
            <a:endParaRPr lang="en-US"/>
          </a:p>
        </p:txBody>
      </p:sp>
      <p:sp>
        <p:nvSpPr>
          <p:cNvPr id="93901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39017" name="Rectangle 9"/>
          <p:cNvSpPr>
            <a:spLocks noChangeArrowheads="1"/>
          </p:cNvSpPr>
          <p:nvPr/>
        </p:nvSpPr>
        <p:spPr bwMode="auto">
          <a:xfrm>
            <a:off x="228600" y="1143000"/>
            <a:ext cx="8686800" cy="2654300"/>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11.9 shows an example of communication using this protocol. It is still very simple. The sender sends one frame and waits for feedback from the receiver. When the ACK arrives, the sender sends the next frame. Note that sending two frames in the protocol involves the sender in four events and the receiver in two events.</a:t>
            </a:r>
          </a:p>
        </p:txBody>
      </p:sp>
      <p:sp>
        <p:nvSpPr>
          <p:cNvPr id="939019"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11.2</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549FC3DD-0E04-4652-9271-B05EED2C6E62}" type="slidenum">
              <a:rPr lang="en-US"/>
              <a:pPr/>
              <a:t>24</a:t>
            </a:fld>
            <a:endParaRPr lang="en-US"/>
          </a:p>
        </p:txBody>
      </p:sp>
      <p:sp>
        <p:nvSpPr>
          <p:cNvPr id="87449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449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4500" name="Text Box 4"/>
          <p:cNvSpPr txBox="1">
            <a:spLocks noChangeArrowheads="1"/>
          </p:cNvSpPr>
          <p:nvPr/>
        </p:nvSpPr>
        <p:spPr bwMode="auto">
          <a:xfrm>
            <a:off x="304800" y="381000"/>
            <a:ext cx="51562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11.9  </a:t>
            </a:r>
            <a:r>
              <a:rPr lang="en-US" sz="2000" i="1" baseline="0">
                <a:latin typeface="Times New Roman" pitchFamily="18" charset="0"/>
              </a:rPr>
              <a:t>Flow diagram for Example 11.2</a:t>
            </a:r>
          </a:p>
        </p:txBody>
      </p:sp>
      <p:sp>
        <p:nvSpPr>
          <p:cNvPr id="87450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4502" name="Picture 6"/>
          <p:cNvPicPr>
            <a:picLocks noChangeAspect="1" noChangeArrowheads="1"/>
          </p:cNvPicPr>
          <p:nvPr/>
        </p:nvPicPr>
        <p:blipFill>
          <a:blip r:embed="rId3"/>
          <a:srcRect/>
          <a:stretch>
            <a:fillRect/>
          </a:stretch>
        </p:blipFill>
        <p:spPr bwMode="auto">
          <a:xfrm>
            <a:off x="1316038" y="1712913"/>
            <a:ext cx="5237162" cy="39258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C366531A-5DAC-42CB-9CDF-B2DC075FFB3D}" type="slidenum">
              <a:rPr lang="en-US"/>
              <a:pPr/>
              <a:t>25</a:t>
            </a:fld>
            <a:endParaRPr lang="en-US"/>
          </a:p>
        </p:txBody>
      </p:sp>
      <p:sp>
        <p:nvSpPr>
          <p:cNvPr id="8622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62211" name="Text Box 3"/>
          <p:cNvSpPr txBox="1">
            <a:spLocks noChangeArrowheads="1"/>
          </p:cNvSpPr>
          <p:nvPr/>
        </p:nvSpPr>
        <p:spPr bwMode="auto">
          <a:xfrm>
            <a:off x="228600" y="406400"/>
            <a:ext cx="4881563"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11-5   NOISY CHANNELS</a:t>
            </a:r>
          </a:p>
        </p:txBody>
      </p:sp>
      <p:sp>
        <p:nvSpPr>
          <p:cNvPr id="862212"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62213" name="Rectangle 5"/>
          <p:cNvSpPr>
            <a:spLocks noChangeArrowheads="1"/>
          </p:cNvSpPr>
          <p:nvPr/>
        </p:nvSpPr>
        <p:spPr bwMode="auto">
          <a:xfrm>
            <a:off x="152400" y="1600200"/>
            <a:ext cx="8229600" cy="1800225"/>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Although the Stop-and-Wait Protocol gives us an idea of how to add flow control to its predecessor, noiseless channels are nonexistent. We discuss three protocols in this section that use error control.</a:t>
            </a:r>
          </a:p>
        </p:txBody>
      </p:sp>
      <p:sp>
        <p:nvSpPr>
          <p:cNvPr id="862214" name="Rectangle 6"/>
          <p:cNvSpPr>
            <a:spLocks noChangeArrowheads="1"/>
          </p:cNvSpPr>
          <p:nvPr/>
        </p:nvSpPr>
        <p:spPr bwMode="auto">
          <a:xfrm>
            <a:off x="152400" y="4679950"/>
            <a:ext cx="6705600" cy="118745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dirty="0">
                <a:solidFill>
                  <a:srgbClr val="0033CC"/>
                </a:solidFill>
                <a:latin typeface="Times New Roman" pitchFamily="18" charset="0"/>
              </a:rPr>
              <a:t>Stop-and-Wait Automatic Repeat Request</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fr-FR" sz="2400" baseline="0" dirty="0">
                <a:solidFill>
                  <a:srgbClr val="0033CC"/>
                </a:solidFill>
                <a:latin typeface="Times New Roman" pitchFamily="18" charset="0"/>
              </a:rPr>
              <a:t>Go-Back-N </a:t>
            </a:r>
            <a:r>
              <a:rPr lang="fr-FR" sz="2400" baseline="0" dirty="0" err="1">
                <a:solidFill>
                  <a:srgbClr val="0033CC"/>
                </a:solidFill>
                <a:latin typeface="Times New Roman" pitchFamily="18" charset="0"/>
              </a:rPr>
              <a:t>Automatic</a:t>
            </a:r>
            <a:r>
              <a:rPr lang="fr-FR" sz="2400" baseline="0" dirty="0">
                <a:solidFill>
                  <a:srgbClr val="0033CC"/>
                </a:solidFill>
                <a:latin typeface="Times New Roman" pitchFamily="18" charset="0"/>
              </a:rPr>
              <a:t> </a:t>
            </a:r>
            <a:r>
              <a:rPr lang="fr-FR" sz="2400" baseline="0" dirty="0" err="1">
                <a:solidFill>
                  <a:srgbClr val="0033CC"/>
                </a:solidFill>
                <a:latin typeface="Times New Roman" pitchFamily="18" charset="0"/>
              </a:rPr>
              <a:t>Repeat</a:t>
            </a:r>
            <a:r>
              <a:rPr lang="fr-FR" sz="2400" baseline="0" dirty="0">
                <a:solidFill>
                  <a:srgbClr val="0033CC"/>
                </a:solidFill>
                <a:latin typeface="Times New Roman" pitchFamily="18" charset="0"/>
              </a:rPr>
              <a:t> </a:t>
            </a:r>
            <a:r>
              <a:rPr lang="fr-FR" sz="2400" baseline="0" dirty="0" err="1">
                <a:solidFill>
                  <a:srgbClr val="0033CC"/>
                </a:solidFill>
                <a:latin typeface="Times New Roman" pitchFamily="18" charset="0"/>
              </a:rPr>
              <a:t>Request</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en-US" sz="2400" baseline="0" dirty="0">
                <a:solidFill>
                  <a:srgbClr val="0033CC"/>
                </a:solidFill>
                <a:latin typeface="Times New Roman" pitchFamily="18" charset="0"/>
              </a:rPr>
              <a:t>Selective Repeat Automatic Repeat Request</a:t>
            </a:r>
          </a:p>
        </p:txBody>
      </p:sp>
      <p:sp>
        <p:nvSpPr>
          <p:cNvPr id="862215"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DE55C8DF-A516-4F9A-879A-7923EE687891}" type="slidenum">
              <a:rPr lang="en-US"/>
              <a:pPr/>
              <a:t>26</a:t>
            </a:fld>
            <a:endParaRPr lang="en-US"/>
          </a:p>
        </p:txBody>
      </p:sp>
      <p:sp>
        <p:nvSpPr>
          <p:cNvPr id="9154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5466" name="Line 10"/>
          <p:cNvSpPr>
            <a:spLocks noChangeShapeType="1"/>
          </p:cNvSpPr>
          <p:nvPr/>
        </p:nvSpPr>
        <p:spPr bwMode="auto">
          <a:xfrm>
            <a:off x="458788" y="4495800"/>
            <a:ext cx="8153400" cy="0"/>
          </a:xfrm>
          <a:prstGeom prst="line">
            <a:avLst/>
          </a:prstGeom>
          <a:noFill/>
          <a:ln w="76200">
            <a:solidFill>
              <a:srgbClr val="009900"/>
            </a:solidFill>
            <a:round/>
            <a:headEnd/>
            <a:tailEnd/>
          </a:ln>
          <a:effectLst/>
        </p:spPr>
        <p:txBody>
          <a:bodyPr/>
          <a:lstStyle/>
          <a:p>
            <a:endParaRPr lang="en-US"/>
          </a:p>
        </p:txBody>
      </p:sp>
      <p:sp>
        <p:nvSpPr>
          <p:cNvPr id="915467" name="Rectangle 11"/>
          <p:cNvSpPr>
            <a:spLocks noChangeArrowheads="1"/>
          </p:cNvSpPr>
          <p:nvPr/>
        </p:nvSpPr>
        <p:spPr bwMode="auto">
          <a:xfrm>
            <a:off x="457200" y="4267200"/>
            <a:ext cx="8077200" cy="2041525"/>
          </a:xfrm>
          <a:prstGeom prst="rect">
            <a:avLst/>
          </a:prstGeom>
          <a:solidFill>
            <a:srgbClr val="99FF33"/>
          </a:solidFill>
          <a:ln w="76200" algn="ctr">
            <a:noFill/>
            <a:miter lim="800000"/>
            <a:headEnd/>
            <a:tailEnd/>
          </a:ln>
          <a:effectLst/>
        </p:spPr>
        <p:txBody>
          <a:bodyPr>
            <a:spAutoFit/>
          </a:bodyPr>
          <a:lstStyle/>
          <a:p>
            <a:pPr algn="ctr"/>
            <a:r>
              <a:rPr lang="en-US" baseline="0"/>
              <a:t>Error correction in Stop-and-Wait ARQ is done by keeping a copy of the sent frame and retransmitting of the frame when the timer expires.</a:t>
            </a:r>
          </a:p>
        </p:txBody>
      </p:sp>
      <p:sp>
        <p:nvSpPr>
          <p:cNvPr id="16" name="Rectangle 15"/>
          <p:cNvSpPr/>
          <p:nvPr/>
        </p:nvSpPr>
        <p:spPr>
          <a:xfrm>
            <a:off x="838200" y="457200"/>
            <a:ext cx="8305800" cy="3867725"/>
          </a:xfrm>
          <a:prstGeom prst="rect">
            <a:avLst/>
          </a:prstGeom>
        </p:spPr>
        <p:txBody>
          <a:bodyPr wrap="square">
            <a:spAutoFit/>
          </a:bodyPr>
          <a:lstStyle/>
          <a:p>
            <a:pPr marL="514350" indent="-514350">
              <a:buAutoNum type="arabicPeriod"/>
            </a:pPr>
            <a:r>
              <a:rPr lang="en-US" baseline="0" dirty="0" smtClean="0">
                <a:solidFill>
                  <a:srgbClr val="0033CC"/>
                </a:solidFill>
                <a:latin typeface="Times New Roman" pitchFamily="18" charset="0"/>
              </a:rPr>
              <a:t>Stop-and-Wait </a:t>
            </a:r>
            <a:r>
              <a:rPr lang="en-US" baseline="0" dirty="0" smtClean="0">
                <a:solidFill>
                  <a:srgbClr val="0033CC"/>
                </a:solidFill>
                <a:latin typeface="Times New Roman" pitchFamily="18" charset="0"/>
              </a:rPr>
              <a:t>Automatic Repeat </a:t>
            </a:r>
            <a:r>
              <a:rPr lang="en-US" baseline="0" dirty="0" smtClean="0">
                <a:solidFill>
                  <a:srgbClr val="0033CC"/>
                </a:solidFill>
                <a:latin typeface="Times New Roman" pitchFamily="18" charset="0"/>
              </a:rPr>
              <a:t>Request</a:t>
            </a:r>
          </a:p>
          <a:p>
            <a:pPr marL="514350" indent="-514350">
              <a:buAutoNum type="arabicPeriod"/>
            </a:pPr>
            <a:endParaRPr lang="en-US" baseline="0" dirty="0" smtClean="0">
              <a:solidFill>
                <a:srgbClr val="0033CC"/>
              </a:solidFill>
              <a:latin typeface="Times New Roman" pitchFamily="18" charset="0"/>
            </a:endParaRPr>
          </a:p>
          <a:p>
            <a:pPr marL="514350" indent="-514350"/>
            <a:r>
              <a:rPr lang="en-US" baseline="0" dirty="0" smtClean="0">
                <a:solidFill>
                  <a:srgbClr val="FF0000"/>
                </a:solidFill>
                <a:latin typeface="Times New Roman" pitchFamily="18" charset="0"/>
              </a:rPr>
              <a:t>Corrupted frames – add redundant bits</a:t>
            </a:r>
          </a:p>
          <a:p>
            <a:pPr marL="514350" indent="-514350"/>
            <a:endParaRPr lang="en-US" baseline="0" dirty="0" smtClean="0">
              <a:solidFill>
                <a:srgbClr val="FF0000"/>
              </a:solidFill>
              <a:latin typeface="Times New Roman" pitchFamily="18" charset="0"/>
            </a:endParaRPr>
          </a:p>
          <a:p>
            <a:pPr marL="514350" indent="-514350"/>
            <a:r>
              <a:rPr lang="en-US" baseline="0" dirty="0" smtClean="0">
                <a:solidFill>
                  <a:srgbClr val="FF0000"/>
                </a:solidFill>
                <a:latin typeface="Times New Roman" pitchFamily="18" charset="0"/>
              </a:rPr>
              <a:t>Lost frames – number the frames, timer, copy</a:t>
            </a:r>
          </a:p>
          <a:p>
            <a:pPr marL="514350" indent="-514350"/>
            <a:endParaRPr lang="en-US" baseline="0" dirty="0" smtClean="0">
              <a:solidFill>
                <a:srgbClr val="FF0000"/>
              </a:solidFill>
              <a:latin typeface="Times New Roman" pitchFamily="18" charset="0"/>
            </a:endParaRPr>
          </a:p>
          <a:p>
            <a:pPr marL="514350" indent="-514350"/>
            <a:r>
              <a:rPr lang="en-US" baseline="0" dirty="0" smtClean="0">
                <a:solidFill>
                  <a:srgbClr val="FF0000"/>
                </a:solidFill>
                <a:latin typeface="Times New Roman" pitchFamily="18" charset="0"/>
              </a:rPr>
              <a:t>Duplicate frames</a:t>
            </a:r>
          </a:p>
          <a:p>
            <a:pPr marL="514350" indent="-514350"/>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88209130-6BEE-4F39-A9A9-0BA3A2C7108B}" type="slidenum">
              <a:rPr lang="en-US"/>
              <a:pPr/>
              <a:t>27</a:t>
            </a:fld>
            <a:endParaRPr lang="en-US"/>
          </a:p>
        </p:txBody>
      </p:sp>
      <p:sp>
        <p:nvSpPr>
          <p:cNvPr id="91648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6489" name="Line 9"/>
          <p:cNvSpPr>
            <a:spLocks noChangeShapeType="1"/>
          </p:cNvSpPr>
          <p:nvPr/>
        </p:nvSpPr>
        <p:spPr bwMode="auto">
          <a:xfrm>
            <a:off x="457200" y="2286000"/>
            <a:ext cx="8153400" cy="0"/>
          </a:xfrm>
          <a:prstGeom prst="line">
            <a:avLst/>
          </a:prstGeom>
          <a:noFill/>
          <a:ln w="76200">
            <a:solidFill>
              <a:srgbClr val="009900"/>
            </a:solidFill>
            <a:round/>
            <a:headEnd/>
            <a:tailEnd/>
          </a:ln>
          <a:effectLst/>
        </p:spPr>
        <p:txBody>
          <a:bodyPr/>
          <a:lstStyle/>
          <a:p>
            <a:endParaRPr lang="en-US"/>
          </a:p>
        </p:txBody>
      </p:sp>
      <p:sp>
        <p:nvSpPr>
          <p:cNvPr id="916490" name="Line 10"/>
          <p:cNvSpPr>
            <a:spLocks noChangeShapeType="1"/>
          </p:cNvSpPr>
          <p:nvPr/>
        </p:nvSpPr>
        <p:spPr bwMode="auto">
          <a:xfrm>
            <a:off x="458788" y="4495800"/>
            <a:ext cx="8153400" cy="0"/>
          </a:xfrm>
          <a:prstGeom prst="line">
            <a:avLst/>
          </a:prstGeom>
          <a:noFill/>
          <a:ln w="76200">
            <a:solidFill>
              <a:srgbClr val="009900"/>
            </a:solidFill>
            <a:round/>
            <a:headEnd/>
            <a:tailEnd/>
          </a:ln>
          <a:effectLst/>
        </p:spPr>
        <p:txBody>
          <a:bodyPr/>
          <a:lstStyle/>
          <a:p>
            <a:endParaRPr lang="en-US"/>
          </a:p>
        </p:txBody>
      </p:sp>
      <p:sp>
        <p:nvSpPr>
          <p:cNvPr id="916491"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a:effectLst/>
        </p:spPr>
        <p:txBody>
          <a:bodyPr>
            <a:spAutoFit/>
          </a:bodyPr>
          <a:lstStyle/>
          <a:p>
            <a:pPr algn="ctr"/>
            <a:r>
              <a:rPr lang="en-US" baseline="0"/>
              <a:t>In Stop-and-Wait ARQ, we use sequence numbers to number the frames.</a:t>
            </a:r>
          </a:p>
          <a:p>
            <a:pPr algn="ctr"/>
            <a:r>
              <a:rPr lang="en-US" baseline="0"/>
              <a:t>The sequence numbers are based on modulo-2 arithmetic.</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02F9B2DA-A387-45EE-877C-97D76173DD56}" type="slidenum">
              <a:rPr lang="en-US"/>
              <a:pPr/>
              <a:t>28</a:t>
            </a:fld>
            <a:endParaRPr lang="en-US"/>
          </a:p>
        </p:txBody>
      </p:sp>
      <p:sp>
        <p:nvSpPr>
          <p:cNvPr id="91750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0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0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0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1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1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1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7513" name="Line 9"/>
          <p:cNvSpPr>
            <a:spLocks noChangeShapeType="1"/>
          </p:cNvSpPr>
          <p:nvPr/>
        </p:nvSpPr>
        <p:spPr bwMode="auto">
          <a:xfrm>
            <a:off x="457200" y="2133600"/>
            <a:ext cx="8153400" cy="0"/>
          </a:xfrm>
          <a:prstGeom prst="line">
            <a:avLst/>
          </a:prstGeom>
          <a:noFill/>
          <a:ln w="76200">
            <a:solidFill>
              <a:srgbClr val="009900"/>
            </a:solidFill>
            <a:round/>
            <a:headEnd/>
            <a:tailEnd/>
          </a:ln>
          <a:effectLst/>
        </p:spPr>
        <p:txBody>
          <a:bodyPr/>
          <a:lstStyle/>
          <a:p>
            <a:endParaRPr lang="en-US"/>
          </a:p>
        </p:txBody>
      </p:sp>
      <p:sp>
        <p:nvSpPr>
          <p:cNvPr id="917514" name="Line 10"/>
          <p:cNvSpPr>
            <a:spLocks noChangeShapeType="1"/>
          </p:cNvSpPr>
          <p:nvPr/>
        </p:nvSpPr>
        <p:spPr bwMode="auto">
          <a:xfrm>
            <a:off x="458788" y="4876800"/>
            <a:ext cx="8153400" cy="0"/>
          </a:xfrm>
          <a:prstGeom prst="line">
            <a:avLst/>
          </a:prstGeom>
          <a:noFill/>
          <a:ln w="76200">
            <a:solidFill>
              <a:srgbClr val="009900"/>
            </a:solidFill>
            <a:round/>
            <a:headEnd/>
            <a:tailEnd/>
          </a:ln>
          <a:effectLst/>
        </p:spPr>
        <p:txBody>
          <a:bodyPr/>
          <a:lstStyle/>
          <a:p>
            <a:endParaRPr lang="en-US"/>
          </a:p>
        </p:txBody>
      </p:sp>
      <p:sp>
        <p:nvSpPr>
          <p:cNvPr id="917515" name="Rectangle 11"/>
          <p:cNvSpPr>
            <a:spLocks noChangeArrowheads="1"/>
          </p:cNvSpPr>
          <p:nvPr/>
        </p:nvSpPr>
        <p:spPr bwMode="auto">
          <a:xfrm>
            <a:off x="495300" y="2225675"/>
            <a:ext cx="8077200" cy="2528888"/>
          </a:xfrm>
          <a:prstGeom prst="rect">
            <a:avLst/>
          </a:prstGeom>
          <a:solidFill>
            <a:srgbClr val="99FF33"/>
          </a:solidFill>
          <a:ln w="76200" algn="ctr">
            <a:noFill/>
            <a:miter lim="800000"/>
            <a:headEnd/>
            <a:tailEnd/>
          </a:ln>
          <a:effectLst/>
        </p:spPr>
        <p:txBody>
          <a:bodyPr>
            <a:spAutoFit/>
          </a:bodyPr>
          <a:lstStyle/>
          <a:p>
            <a:pPr algn="ctr"/>
            <a:r>
              <a:rPr lang="en-US" baseline="0"/>
              <a:t>In Stop-and-Wait ARQ, the acknowledgment number always announces in modulo-2 arithmetic the sequence number of the next frame expected.</a:t>
            </a:r>
          </a:p>
        </p:txBody>
      </p:sp>
      <p:grpSp>
        <p:nvGrpSpPr>
          <p:cNvPr id="917516" name="Group 12"/>
          <p:cNvGrpSpPr>
            <a:grpSpLocks/>
          </p:cNvGrpSpPr>
          <p:nvPr/>
        </p:nvGrpSpPr>
        <p:grpSpPr bwMode="auto">
          <a:xfrm>
            <a:off x="457200" y="1447800"/>
            <a:ext cx="1143000" cy="566738"/>
            <a:chOff x="1200" y="1248"/>
            <a:chExt cx="720" cy="357"/>
          </a:xfrm>
        </p:grpSpPr>
        <p:pic>
          <p:nvPicPr>
            <p:cNvPr id="917517"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7518"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7204D86B-59BA-42C3-904D-7A6DEB32DB46}" type="slidenum">
              <a:rPr lang="en-US"/>
              <a:pPr/>
              <a:t>29</a:t>
            </a:fld>
            <a:endParaRPr lang="en-US"/>
          </a:p>
        </p:txBody>
      </p:sp>
      <p:sp>
        <p:nvSpPr>
          <p:cNvPr id="8755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552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5524" name="Text Box 4"/>
          <p:cNvSpPr txBox="1">
            <a:spLocks noChangeArrowheads="1"/>
          </p:cNvSpPr>
          <p:nvPr/>
        </p:nvSpPr>
        <p:spPr bwMode="auto">
          <a:xfrm>
            <a:off x="304800" y="381000"/>
            <a:ext cx="64785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11.10  </a:t>
            </a:r>
            <a:r>
              <a:rPr lang="en-US" sz="2000" i="1" baseline="0">
                <a:latin typeface="Times New Roman" pitchFamily="18" charset="0"/>
              </a:rPr>
              <a:t>Design of the Stop-and-Wait ARQ Protocol</a:t>
            </a:r>
          </a:p>
        </p:txBody>
      </p:sp>
      <p:sp>
        <p:nvSpPr>
          <p:cNvPr id="87552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875526" name="Picture 6"/>
          <p:cNvPicPr>
            <a:picLocks noChangeAspect="1" noChangeArrowheads="1"/>
          </p:cNvPicPr>
          <p:nvPr/>
        </p:nvPicPr>
        <p:blipFill>
          <a:blip r:embed="rId3"/>
          <a:srcRect/>
          <a:stretch>
            <a:fillRect/>
          </a:stretch>
        </p:blipFill>
        <p:spPr bwMode="auto">
          <a:xfrm>
            <a:off x="1403350" y="1189038"/>
            <a:ext cx="6216650" cy="4983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14859FA4-94D0-408E-A752-BDA063056807}" type="slidenum">
              <a:rPr lang="en-US"/>
              <a:pPr/>
              <a:t>3</a:t>
            </a:fld>
            <a:endParaRPr lang="en-US"/>
          </a:p>
        </p:txBody>
      </p:sp>
      <p:sp>
        <p:nvSpPr>
          <p:cNvPr id="86528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528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5284" name="Text Box 4"/>
          <p:cNvSpPr txBox="1">
            <a:spLocks noChangeArrowheads="1"/>
          </p:cNvSpPr>
          <p:nvPr/>
        </p:nvSpPr>
        <p:spPr bwMode="auto">
          <a:xfrm>
            <a:off x="457200" y="457200"/>
            <a:ext cx="6075830" cy="1938992"/>
          </a:xfrm>
          <a:prstGeom prst="rect">
            <a:avLst/>
          </a:prstGeom>
          <a:noFill/>
          <a:ln w="9525">
            <a:noFill/>
            <a:miter lim="800000"/>
            <a:headEnd/>
            <a:tailEnd/>
          </a:ln>
          <a:effectLst/>
        </p:spPr>
        <p:txBody>
          <a:bodyPr wrap="none">
            <a:spAutoFit/>
          </a:bodyPr>
          <a:lstStyle/>
          <a:p>
            <a:r>
              <a:rPr lang="en-US" sz="2400" baseline="0" dirty="0" smtClean="0">
                <a:solidFill>
                  <a:schemeClr val="folHlink"/>
                </a:solidFill>
                <a:latin typeface="Times New Roman" pitchFamily="18" charset="0"/>
              </a:rPr>
              <a:t>Variable-Size framing</a:t>
            </a:r>
          </a:p>
          <a:p>
            <a:endParaRPr lang="en-US" sz="2400" baseline="0" dirty="0" smtClean="0">
              <a:solidFill>
                <a:schemeClr val="folHlink"/>
              </a:solidFill>
              <a:latin typeface="Times New Roman" pitchFamily="18" charset="0"/>
            </a:endParaRPr>
          </a:p>
          <a:p>
            <a:pPr marL="457200" indent="-457200">
              <a:buAutoNum type="arabicPeriod"/>
            </a:pPr>
            <a:r>
              <a:rPr lang="en-US" sz="2400" baseline="0" dirty="0" smtClean="0">
                <a:solidFill>
                  <a:schemeClr val="folHlink"/>
                </a:solidFill>
                <a:latin typeface="Times New Roman" pitchFamily="18" charset="0"/>
              </a:rPr>
              <a:t>Character-Oriented Protocols</a:t>
            </a:r>
          </a:p>
          <a:p>
            <a:endParaRPr lang="en-US" sz="2400" baseline="0" dirty="0" smtClean="0">
              <a:solidFill>
                <a:schemeClr val="folHlink"/>
              </a:solidFill>
              <a:latin typeface="Times New Roman" pitchFamily="18" charset="0"/>
            </a:endParaRPr>
          </a:p>
          <a:p>
            <a:r>
              <a:rPr lang="en-US" sz="2400" baseline="0" dirty="0" smtClean="0">
                <a:solidFill>
                  <a:schemeClr val="folHlink"/>
                </a:solidFill>
                <a:latin typeface="Times New Roman" pitchFamily="18" charset="0"/>
              </a:rPr>
              <a:t>Figure </a:t>
            </a:r>
            <a:r>
              <a:rPr lang="en-US" sz="2400" baseline="0" dirty="0">
                <a:solidFill>
                  <a:schemeClr val="folHlink"/>
                </a:solidFill>
                <a:latin typeface="Times New Roman" pitchFamily="18" charset="0"/>
              </a:rPr>
              <a:t>11.1  </a:t>
            </a:r>
            <a:r>
              <a:rPr lang="en-US" sz="2000" i="1" baseline="0" dirty="0">
                <a:latin typeface="Times New Roman" pitchFamily="18" charset="0"/>
              </a:rPr>
              <a:t>A frame in a character-oriented protocol</a:t>
            </a:r>
          </a:p>
        </p:txBody>
      </p:sp>
      <p:sp>
        <p:nvSpPr>
          <p:cNvPr id="86528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5286" name="Picture 6"/>
          <p:cNvPicPr>
            <a:picLocks noChangeAspect="1" noChangeArrowheads="1"/>
          </p:cNvPicPr>
          <p:nvPr/>
        </p:nvPicPr>
        <p:blipFill>
          <a:blip r:embed="rId3"/>
          <a:srcRect/>
          <a:stretch>
            <a:fillRect/>
          </a:stretch>
        </p:blipFill>
        <p:spPr bwMode="auto">
          <a:xfrm>
            <a:off x="685800" y="2600325"/>
            <a:ext cx="7158038" cy="993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B58A6802-24CD-42EE-9112-0692B2D15F1B}" type="slidenum">
              <a:rPr lang="en-US"/>
              <a:pPr/>
              <a:t>30</a:t>
            </a:fld>
            <a:endParaRPr lang="en-US"/>
          </a:p>
        </p:txBody>
      </p:sp>
      <p:sp>
        <p:nvSpPr>
          <p:cNvPr id="933890" name="Text Box 2"/>
          <p:cNvSpPr txBox="1">
            <a:spLocks noChangeArrowheads="1"/>
          </p:cNvSpPr>
          <p:nvPr/>
        </p:nvSpPr>
        <p:spPr bwMode="auto">
          <a:xfrm>
            <a:off x="304800" y="457200"/>
            <a:ext cx="710406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11.5</a:t>
            </a:r>
            <a:r>
              <a:rPr lang="en-US" sz="2400" baseline="0">
                <a:solidFill>
                  <a:schemeClr val="folHlink"/>
                </a:solidFill>
                <a:latin typeface="Times New Roman" pitchFamily="18" charset="0"/>
              </a:rPr>
              <a:t>  </a:t>
            </a:r>
            <a:r>
              <a:rPr lang="en-US" sz="2000" i="1" baseline="0">
                <a:latin typeface="Times New Roman" pitchFamily="18" charset="0"/>
              </a:rPr>
              <a:t>Sender-site algorithm for Stop-and-Wait ARQ</a:t>
            </a:r>
          </a:p>
        </p:txBody>
      </p:sp>
      <p:grpSp>
        <p:nvGrpSpPr>
          <p:cNvPr id="933899" name="Group 11"/>
          <p:cNvGrpSpPr>
            <a:grpSpLocks/>
          </p:cNvGrpSpPr>
          <p:nvPr/>
        </p:nvGrpSpPr>
        <p:grpSpPr bwMode="auto">
          <a:xfrm>
            <a:off x="76200" y="939800"/>
            <a:ext cx="8940800" cy="4851400"/>
            <a:chOff x="48" y="592"/>
            <a:chExt cx="5632" cy="2780"/>
          </a:xfrm>
        </p:grpSpPr>
        <p:pic>
          <p:nvPicPr>
            <p:cNvPr id="933892" name="Picture 4"/>
            <p:cNvPicPr>
              <a:picLocks noChangeAspect="1" noChangeArrowheads="1"/>
            </p:cNvPicPr>
            <p:nvPr/>
          </p:nvPicPr>
          <p:blipFill>
            <a:blip r:embed="rId3"/>
            <a:srcRect/>
            <a:stretch>
              <a:fillRect/>
            </a:stretch>
          </p:blipFill>
          <p:spPr bwMode="auto">
            <a:xfrm>
              <a:off x="94" y="592"/>
              <a:ext cx="5539" cy="1035"/>
            </a:xfrm>
            <a:prstGeom prst="rect">
              <a:avLst/>
            </a:prstGeom>
            <a:noFill/>
            <a:ln w="9525">
              <a:noFill/>
              <a:miter lim="800000"/>
              <a:headEnd/>
              <a:tailEnd/>
            </a:ln>
            <a:effectLst/>
          </p:spPr>
        </p:pic>
        <p:pic>
          <p:nvPicPr>
            <p:cNvPr id="933898" name="Picture 10"/>
            <p:cNvPicPr>
              <a:picLocks noChangeAspect="1" noChangeArrowheads="1"/>
            </p:cNvPicPr>
            <p:nvPr/>
          </p:nvPicPr>
          <p:blipFill>
            <a:blip r:embed="rId4"/>
            <a:srcRect/>
            <a:stretch>
              <a:fillRect/>
            </a:stretch>
          </p:blipFill>
          <p:spPr bwMode="auto">
            <a:xfrm>
              <a:off x="48" y="1488"/>
              <a:ext cx="5632" cy="1884"/>
            </a:xfrm>
            <a:prstGeom prst="rect">
              <a:avLst/>
            </a:prstGeom>
            <a:noFill/>
            <a:ln w="9525">
              <a:noFill/>
              <a:miter lim="800000"/>
              <a:headEnd/>
              <a:tailEnd/>
            </a:ln>
            <a:effectLst/>
          </p:spPr>
        </p:pic>
      </p:grpSp>
      <p:sp>
        <p:nvSpPr>
          <p:cNvPr id="933900" name="Rectangle 12"/>
          <p:cNvSpPr>
            <a:spLocks noChangeArrowheads="1"/>
          </p:cNvSpPr>
          <p:nvPr/>
        </p:nvSpPr>
        <p:spPr bwMode="auto">
          <a:xfrm>
            <a:off x="7353300" y="579120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r>
              <a:rPr lang="en-US"/>
              <a:t>11.</a:t>
            </a:r>
            <a:fld id="{7885CCF3-8966-49B0-8A84-46F5FF6D9DE2}" type="slidenum">
              <a:rPr lang="en-US"/>
              <a:pPr/>
              <a:t>31</a:t>
            </a:fld>
            <a:endParaRPr lang="en-US"/>
          </a:p>
        </p:txBody>
      </p:sp>
      <p:sp>
        <p:nvSpPr>
          <p:cNvPr id="956418" name="Text Box 2"/>
          <p:cNvSpPr txBox="1">
            <a:spLocks noChangeArrowheads="1"/>
          </p:cNvSpPr>
          <p:nvPr/>
        </p:nvSpPr>
        <p:spPr bwMode="auto">
          <a:xfrm>
            <a:off x="363538" y="304800"/>
            <a:ext cx="7104062"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11.5</a:t>
            </a:r>
            <a:r>
              <a:rPr lang="en-US" sz="2400" baseline="0">
                <a:solidFill>
                  <a:schemeClr val="folHlink"/>
                </a:solidFill>
                <a:latin typeface="Times New Roman" pitchFamily="18" charset="0"/>
              </a:rPr>
              <a:t>  </a:t>
            </a:r>
            <a:r>
              <a:rPr lang="en-US" sz="2000" i="1" baseline="0">
                <a:latin typeface="Times New Roman" pitchFamily="18" charset="0"/>
              </a:rPr>
              <a:t>Sender-site algorithm for Stop-and-Wait ARQ</a:t>
            </a:r>
            <a:endParaRPr lang="en-US" sz="2000" i="1" baseline="0">
              <a:solidFill>
                <a:schemeClr val="hlink"/>
              </a:solidFill>
              <a:latin typeface="Times New Roman" pitchFamily="18" charset="0"/>
            </a:endParaRPr>
          </a:p>
        </p:txBody>
      </p:sp>
      <p:pic>
        <p:nvPicPr>
          <p:cNvPr id="956421" name="Picture 5"/>
          <p:cNvPicPr>
            <a:picLocks noChangeAspect="1" noChangeArrowheads="1"/>
          </p:cNvPicPr>
          <p:nvPr/>
        </p:nvPicPr>
        <p:blipFill>
          <a:blip r:embed="rId3"/>
          <a:srcRect/>
          <a:stretch>
            <a:fillRect/>
          </a:stretch>
        </p:blipFill>
        <p:spPr bwMode="auto">
          <a:xfrm>
            <a:off x="76200" y="893763"/>
            <a:ext cx="9004300" cy="4745037"/>
          </a:xfrm>
          <a:prstGeom prst="rect">
            <a:avLst/>
          </a:prstGeom>
          <a:noFill/>
          <a:ln w="9525">
            <a:noFill/>
            <a:miter lim="800000"/>
            <a:headEnd/>
            <a:tailEnd/>
          </a:ln>
          <a:effectLst/>
        </p:spPr>
      </p:pic>
      <p:sp>
        <p:nvSpPr>
          <p:cNvPr id="956422" name="Rectangle 6"/>
          <p:cNvSpPr>
            <a:spLocks noChangeArrowheads="1"/>
          </p:cNvSpPr>
          <p:nvPr/>
        </p:nvSpPr>
        <p:spPr bwMode="auto">
          <a:xfrm>
            <a:off x="7505700" y="19685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t>11.</a:t>
            </a:r>
            <a:fld id="{CDB7CB7A-981B-4D0B-8135-53989AE05916}" type="slidenum">
              <a:rPr lang="en-US"/>
              <a:pPr/>
              <a:t>32</a:t>
            </a:fld>
            <a:endParaRPr lang="en-US"/>
          </a:p>
        </p:txBody>
      </p:sp>
      <p:sp>
        <p:nvSpPr>
          <p:cNvPr id="934914" name="Text Box 2"/>
          <p:cNvSpPr txBox="1">
            <a:spLocks noChangeArrowheads="1"/>
          </p:cNvSpPr>
          <p:nvPr/>
        </p:nvSpPr>
        <p:spPr bwMode="auto">
          <a:xfrm>
            <a:off x="234950" y="381000"/>
            <a:ext cx="8223250"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11.6</a:t>
            </a:r>
            <a:r>
              <a:rPr lang="en-US" sz="2400" baseline="0">
                <a:solidFill>
                  <a:schemeClr val="folHlink"/>
                </a:solidFill>
                <a:latin typeface="Times New Roman" pitchFamily="18" charset="0"/>
              </a:rPr>
              <a:t>  </a:t>
            </a:r>
            <a:r>
              <a:rPr lang="en-US" sz="2000" i="1" baseline="0">
                <a:latin typeface="Times New Roman" pitchFamily="18" charset="0"/>
              </a:rPr>
              <a:t>Receiver-site algorithm for Stop-and-Wait ARQ Protocol</a:t>
            </a:r>
          </a:p>
        </p:txBody>
      </p:sp>
      <p:grpSp>
        <p:nvGrpSpPr>
          <p:cNvPr id="934919" name="Group 7"/>
          <p:cNvGrpSpPr>
            <a:grpSpLocks/>
          </p:cNvGrpSpPr>
          <p:nvPr/>
        </p:nvGrpSpPr>
        <p:grpSpPr bwMode="auto">
          <a:xfrm>
            <a:off x="106363" y="838200"/>
            <a:ext cx="8885237" cy="5105400"/>
            <a:chOff x="48" y="528"/>
            <a:chExt cx="5597" cy="3216"/>
          </a:xfrm>
        </p:grpSpPr>
        <p:pic>
          <p:nvPicPr>
            <p:cNvPr id="934915" name="Picture 3"/>
            <p:cNvPicPr>
              <a:picLocks noChangeAspect="1" noChangeArrowheads="1"/>
            </p:cNvPicPr>
            <p:nvPr/>
          </p:nvPicPr>
          <p:blipFill>
            <a:blip r:embed="rId3"/>
            <a:srcRect/>
            <a:stretch>
              <a:fillRect/>
            </a:stretch>
          </p:blipFill>
          <p:spPr bwMode="auto">
            <a:xfrm>
              <a:off x="48" y="528"/>
              <a:ext cx="5597" cy="771"/>
            </a:xfrm>
            <a:prstGeom prst="rect">
              <a:avLst/>
            </a:prstGeom>
            <a:noFill/>
            <a:ln w="9525">
              <a:noFill/>
              <a:miter lim="800000"/>
              <a:headEnd/>
              <a:tailEnd/>
            </a:ln>
            <a:effectLst/>
          </p:spPr>
        </p:pic>
        <p:pic>
          <p:nvPicPr>
            <p:cNvPr id="934917" name="Picture 5"/>
            <p:cNvPicPr>
              <a:picLocks noChangeAspect="1" noChangeArrowheads="1"/>
            </p:cNvPicPr>
            <p:nvPr/>
          </p:nvPicPr>
          <p:blipFill>
            <a:blip r:embed="rId4"/>
            <a:srcRect/>
            <a:stretch>
              <a:fillRect/>
            </a:stretch>
          </p:blipFill>
          <p:spPr bwMode="auto">
            <a:xfrm>
              <a:off x="48" y="1303"/>
              <a:ext cx="5574" cy="2441"/>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4E1E78D2-1227-48C8-954A-0192AE7B5777}" type="slidenum">
              <a:rPr lang="en-US"/>
              <a:pPr/>
              <a:t>33</a:t>
            </a:fld>
            <a:endParaRPr lang="en-US"/>
          </a:p>
        </p:txBody>
      </p:sp>
      <p:sp>
        <p:nvSpPr>
          <p:cNvPr id="9400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0041" name="Rectangle 9"/>
          <p:cNvSpPr>
            <a:spLocks noChangeArrowheads="1"/>
          </p:cNvSpPr>
          <p:nvPr/>
        </p:nvSpPr>
        <p:spPr bwMode="auto">
          <a:xfrm>
            <a:off x="228600" y="1143000"/>
            <a:ext cx="8534400" cy="350837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11.11 shows an example of </a:t>
            </a:r>
            <a:r>
              <a:rPr lang="en-US" sz="2800" i="1" baseline="0">
                <a:solidFill>
                  <a:schemeClr val="hlink"/>
                </a:solidFill>
                <a:latin typeface="Times New Roman" pitchFamily="18" charset="0"/>
              </a:rPr>
              <a:t>Stop-and-Wait ARQ</a:t>
            </a:r>
            <a:r>
              <a:rPr lang="en-US" sz="2800" i="1" baseline="0">
                <a:latin typeface="Times New Roman"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940043"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11.3</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00B8A3EA-F4A5-4C99-A535-A0A884607EBF}" type="slidenum">
              <a:rPr lang="en-US"/>
              <a:pPr/>
              <a:t>34</a:t>
            </a:fld>
            <a:endParaRPr lang="en-US"/>
          </a:p>
        </p:txBody>
      </p:sp>
      <p:sp>
        <p:nvSpPr>
          <p:cNvPr id="95129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5129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51300" name="Text Box 4"/>
          <p:cNvSpPr txBox="1">
            <a:spLocks noChangeArrowheads="1"/>
          </p:cNvSpPr>
          <p:nvPr/>
        </p:nvSpPr>
        <p:spPr bwMode="auto">
          <a:xfrm>
            <a:off x="304800" y="381000"/>
            <a:ext cx="53086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11.11  </a:t>
            </a:r>
            <a:r>
              <a:rPr lang="en-US" sz="2000" i="1" baseline="0">
                <a:latin typeface="Times New Roman" pitchFamily="18" charset="0"/>
              </a:rPr>
              <a:t>Flow diagram for Example 11.3</a:t>
            </a:r>
          </a:p>
        </p:txBody>
      </p:sp>
      <p:sp>
        <p:nvSpPr>
          <p:cNvPr id="951301"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951304" name="Picture 8"/>
          <p:cNvPicPr>
            <a:picLocks noChangeAspect="1" noChangeArrowheads="1"/>
          </p:cNvPicPr>
          <p:nvPr/>
        </p:nvPicPr>
        <p:blipFill>
          <a:blip r:embed="rId3"/>
          <a:srcRect/>
          <a:stretch>
            <a:fillRect/>
          </a:stretch>
        </p:blipFill>
        <p:spPr bwMode="auto">
          <a:xfrm>
            <a:off x="1343025" y="1108075"/>
            <a:ext cx="5895975" cy="5216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
          <p:cNvSpPr>
            <a:spLocks noGrp="1"/>
          </p:cNvSpPr>
          <p:nvPr>
            <p:ph type="sldNum" sz="quarter" idx="10"/>
          </p:nvPr>
        </p:nvSpPr>
        <p:spPr/>
        <p:txBody>
          <a:bodyPr/>
          <a:lstStyle/>
          <a:p>
            <a:r>
              <a:rPr lang="en-US"/>
              <a:t>11.</a:t>
            </a:r>
            <a:fld id="{389A6215-72EA-4F9B-BB51-6DBFA25BAFFB}" type="slidenum">
              <a:rPr lang="en-US"/>
              <a:pPr/>
              <a:t>35</a:t>
            </a:fld>
            <a:endParaRPr lang="en-US"/>
          </a:p>
        </p:txBody>
      </p:sp>
      <p:sp>
        <p:nvSpPr>
          <p:cNvPr id="94105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1065" name="Rectangle 9"/>
          <p:cNvSpPr>
            <a:spLocks noChangeArrowheads="1"/>
          </p:cNvSpPr>
          <p:nvPr/>
        </p:nvSpPr>
        <p:spPr bwMode="auto">
          <a:xfrm>
            <a:off x="228600" y="1143000"/>
            <a:ext cx="8686800" cy="2227263"/>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941066" name="Rectangle 10"/>
          <p:cNvSpPr>
            <a:spLocks noChangeArrowheads="1"/>
          </p:cNvSpPr>
          <p:nvPr/>
        </p:nvSpPr>
        <p:spPr bwMode="auto">
          <a:xfrm>
            <a:off x="228600" y="3581400"/>
            <a:ext cx="8686800" cy="946150"/>
          </a:xfrm>
          <a:prstGeom prst="rect">
            <a:avLst/>
          </a:prstGeom>
          <a:solidFill>
            <a:schemeClr val="bg1"/>
          </a:solidFill>
          <a:ln w="9525">
            <a:noFill/>
            <a:miter lim="800000"/>
            <a:headEnd/>
            <a:tailEnd/>
          </a:ln>
          <a:effectLst/>
        </p:spPr>
        <p:txBody>
          <a:bodyPr>
            <a:spAutoFit/>
          </a:bodyPr>
          <a:lstStyle/>
          <a:p>
            <a:r>
              <a:rPr lang="en-US" sz="2800" baseline="0">
                <a:solidFill>
                  <a:schemeClr val="hlink"/>
                </a:solidFill>
                <a:latin typeface="Times New Roman" pitchFamily="18" charset="0"/>
              </a:rPr>
              <a:t>Solution</a:t>
            </a:r>
          </a:p>
          <a:p>
            <a:r>
              <a:rPr lang="en-US" sz="2800" baseline="0">
                <a:latin typeface="Times" pitchFamily="18" charset="0"/>
              </a:rPr>
              <a:t>The bandwidth-delay product is</a:t>
            </a:r>
          </a:p>
        </p:txBody>
      </p:sp>
      <p:sp>
        <p:nvSpPr>
          <p:cNvPr id="941068" name="Text Box 12"/>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11.4</a:t>
            </a:r>
          </a:p>
        </p:txBody>
      </p:sp>
      <p:pic>
        <p:nvPicPr>
          <p:cNvPr id="941069" name="Picture 13"/>
          <p:cNvPicPr>
            <a:picLocks noChangeAspect="1" noChangeArrowheads="1"/>
          </p:cNvPicPr>
          <p:nvPr/>
        </p:nvPicPr>
        <p:blipFill>
          <a:blip r:embed="rId3"/>
          <a:srcRect/>
          <a:stretch>
            <a:fillRect/>
          </a:stretch>
        </p:blipFill>
        <p:spPr bwMode="auto">
          <a:xfrm>
            <a:off x="1905000" y="4776788"/>
            <a:ext cx="4167188" cy="404812"/>
          </a:xfrm>
          <a:prstGeom prst="rect">
            <a:avLst/>
          </a:prstGeom>
          <a:noFill/>
          <a:ln w="57150" cmpd="thickThin">
            <a:solidFill>
              <a:schemeClr val="folHlink"/>
            </a:solid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B94ECD9F-7A43-4773-93EC-BDE2EB64DBEF}" type="slidenum">
              <a:rPr lang="en-US"/>
              <a:pPr/>
              <a:t>36</a:t>
            </a:fld>
            <a:endParaRPr lang="en-US"/>
          </a:p>
        </p:txBody>
      </p:sp>
      <p:sp>
        <p:nvSpPr>
          <p:cNvPr id="106189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1897" name="Rectangle 9"/>
          <p:cNvSpPr>
            <a:spLocks noChangeArrowheads="1"/>
          </p:cNvSpPr>
          <p:nvPr/>
        </p:nvSpPr>
        <p:spPr bwMode="auto">
          <a:xfrm>
            <a:off x="228600" y="1143000"/>
            <a:ext cx="8686800" cy="3081338"/>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The system can send 20,000 bits during the time it takes for the data to go from the sender to the receiver and then back again. However, the system sends only 1000 bits. We can say that the link utilization is only 1000/20,000, or </a:t>
            </a:r>
            <a:r>
              <a:rPr lang="en-US" sz="2800" i="1" baseline="0">
                <a:solidFill>
                  <a:schemeClr val="hlink"/>
                </a:solidFill>
                <a:latin typeface="Times New Roman" pitchFamily="18" charset="0"/>
              </a:rPr>
              <a:t>5</a:t>
            </a:r>
            <a:r>
              <a:rPr lang="en-US" sz="2800" i="1" baseline="0">
                <a:latin typeface="Times New Roman" pitchFamily="18" charset="0"/>
              </a:rPr>
              <a:t> percent. For this reason, for a link with a high bandwidth or long delay, the use of Stop-and-Wait ARQ wastes the capacity of the link.</a:t>
            </a:r>
          </a:p>
        </p:txBody>
      </p:sp>
      <p:sp>
        <p:nvSpPr>
          <p:cNvPr id="1061899" name="Text Box 11"/>
          <p:cNvSpPr txBox="1">
            <a:spLocks noChangeArrowheads="1"/>
          </p:cNvSpPr>
          <p:nvPr/>
        </p:nvSpPr>
        <p:spPr bwMode="auto">
          <a:xfrm>
            <a:off x="1143000" y="0"/>
            <a:ext cx="45291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11.4 (continued)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t>11.</a:t>
            </a:r>
            <a:fld id="{09725CAF-88D4-4869-A57F-75CEBFD6666F}" type="slidenum">
              <a:rPr lang="en-US"/>
              <a:pPr/>
              <a:t>37</a:t>
            </a:fld>
            <a:endParaRPr lang="en-US"/>
          </a:p>
        </p:txBody>
      </p:sp>
      <p:sp>
        <p:nvSpPr>
          <p:cNvPr id="94208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2089" name="Rectangle 9"/>
          <p:cNvSpPr>
            <a:spLocks noChangeArrowheads="1"/>
          </p:cNvSpPr>
          <p:nvPr/>
        </p:nvSpPr>
        <p:spPr bwMode="auto">
          <a:xfrm>
            <a:off x="228600" y="990600"/>
            <a:ext cx="8229600" cy="180022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What is the utilization percentage of the link in Example 11.4 if we have a protocol that can send up to 15 frames before stopping and worrying about the acknowledgments?</a:t>
            </a:r>
          </a:p>
        </p:txBody>
      </p:sp>
      <p:sp>
        <p:nvSpPr>
          <p:cNvPr id="942090" name="Rectangle 10"/>
          <p:cNvSpPr>
            <a:spLocks noChangeArrowheads="1"/>
          </p:cNvSpPr>
          <p:nvPr/>
        </p:nvSpPr>
        <p:spPr bwMode="auto">
          <a:xfrm>
            <a:off x="228600" y="3335338"/>
            <a:ext cx="8686800" cy="3081337"/>
          </a:xfrm>
          <a:prstGeom prst="rect">
            <a:avLst/>
          </a:prstGeom>
          <a:solidFill>
            <a:schemeClr val="bg1"/>
          </a:solidFill>
          <a:ln w="9525">
            <a:noFill/>
            <a:miter lim="800000"/>
            <a:headEnd/>
            <a:tailEnd/>
          </a:ln>
          <a:effectLst/>
        </p:spPr>
        <p:txBody>
          <a:bodyPr>
            <a:spAutoFit/>
          </a:bodyPr>
          <a:lstStyle/>
          <a:p>
            <a:pPr algn="just"/>
            <a:r>
              <a:rPr lang="en-US" sz="2800" i="1" baseline="0">
                <a:solidFill>
                  <a:schemeClr val="hlink"/>
                </a:solidFill>
                <a:latin typeface="Times New Roman" pitchFamily="18" charset="0"/>
              </a:rPr>
              <a:t>Solution</a:t>
            </a:r>
          </a:p>
          <a:p>
            <a:pPr algn="just"/>
            <a:r>
              <a:rPr lang="en-US" sz="2800" i="1" baseline="0">
                <a:latin typeface="Times" pitchFamily="18" charset="0"/>
              </a:rPr>
              <a:t>The bandwidth-delay product is still 20,000 bits. The system can send up to 15 frames or 15,000 bits during a round trip. This means the utilization is 15,000/20,000, or </a:t>
            </a:r>
            <a:r>
              <a:rPr lang="en-US" sz="2800" i="1" baseline="0">
                <a:solidFill>
                  <a:schemeClr val="hlink"/>
                </a:solidFill>
                <a:latin typeface="Times" pitchFamily="18" charset="0"/>
              </a:rPr>
              <a:t>75</a:t>
            </a:r>
            <a:r>
              <a:rPr lang="en-US" sz="2800" i="1" baseline="0">
                <a:latin typeface="Times" pitchFamily="18" charset="0"/>
              </a:rPr>
              <a:t> percent. Of course, if there are damaged frames, the utilization percentage is much less because frames have to be resent.</a:t>
            </a:r>
          </a:p>
        </p:txBody>
      </p:sp>
      <p:sp>
        <p:nvSpPr>
          <p:cNvPr id="942091"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11.5</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7FA0ADA4-CC52-4AAF-BB7C-A75B39B7B411}" type="slidenum">
              <a:rPr lang="en-US"/>
              <a:pPr/>
              <a:t>38</a:t>
            </a:fld>
            <a:endParaRPr lang="en-US"/>
          </a:p>
        </p:txBody>
      </p:sp>
      <p:sp>
        <p:nvSpPr>
          <p:cNvPr id="9185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8537" name="Line 9"/>
          <p:cNvSpPr>
            <a:spLocks noChangeShapeType="1"/>
          </p:cNvSpPr>
          <p:nvPr/>
        </p:nvSpPr>
        <p:spPr bwMode="auto">
          <a:xfrm>
            <a:off x="457200" y="2362200"/>
            <a:ext cx="8153400" cy="0"/>
          </a:xfrm>
          <a:prstGeom prst="line">
            <a:avLst/>
          </a:prstGeom>
          <a:noFill/>
          <a:ln w="76200">
            <a:solidFill>
              <a:srgbClr val="009900"/>
            </a:solidFill>
            <a:round/>
            <a:headEnd/>
            <a:tailEnd/>
          </a:ln>
          <a:effectLst/>
        </p:spPr>
        <p:txBody>
          <a:bodyPr/>
          <a:lstStyle/>
          <a:p>
            <a:endParaRPr lang="en-US"/>
          </a:p>
        </p:txBody>
      </p:sp>
      <p:sp>
        <p:nvSpPr>
          <p:cNvPr id="918538" name="Line 10"/>
          <p:cNvSpPr>
            <a:spLocks noChangeShapeType="1"/>
          </p:cNvSpPr>
          <p:nvPr/>
        </p:nvSpPr>
        <p:spPr bwMode="auto">
          <a:xfrm>
            <a:off x="458788" y="4572000"/>
            <a:ext cx="8153400" cy="0"/>
          </a:xfrm>
          <a:prstGeom prst="line">
            <a:avLst/>
          </a:prstGeom>
          <a:noFill/>
          <a:ln w="76200">
            <a:solidFill>
              <a:srgbClr val="009900"/>
            </a:solidFill>
            <a:round/>
            <a:headEnd/>
            <a:tailEnd/>
          </a:ln>
          <a:effectLst/>
        </p:spPr>
        <p:txBody>
          <a:bodyPr/>
          <a:lstStyle/>
          <a:p>
            <a:endParaRPr lang="en-US"/>
          </a:p>
        </p:txBody>
      </p:sp>
      <p:sp>
        <p:nvSpPr>
          <p:cNvPr id="918539" name="Rectangle 11"/>
          <p:cNvSpPr>
            <a:spLocks noChangeArrowheads="1"/>
          </p:cNvSpPr>
          <p:nvPr/>
        </p:nvSpPr>
        <p:spPr bwMode="auto">
          <a:xfrm>
            <a:off x="495300" y="2454275"/>
            <a:ext cx="8077200" cy="2041525"/>
          </a:xfrm>
          <a:prstGeom prst="rect">
            <a:avLst/>
          </a:prstGeom>
          <a:solidFill>
            <a:srgbClr val="99FF33"/>
          </a:solidFill>
          <a:ln w="76200" algn="ctr">
            <a:noFill/>
            <a:miter lim="800000"/>
            <a:headEnd/>
            <a:tailEnd/>
          </a:ln>
          <a:effectLst/>
        </p:spPr>
        <p:txBody>
          <a:bodyPr>
            <a:spAutoFit/>
          </a:bodyPr>
          <a:lstStyle/>
          <a:p>
            <a:pPr algn="ctr"/>
            <a:r>
              <a:rPr lang="en-US" baseline="0"/>
              <a:t>In the Go-Back-N Protocol, the sequence numbers are modulo 2</a:t>
            </a:r>
            <a:r>
              <a:rPr lang="en-US" i="1" baseline="30000"/>
              <a:t>m</a:t>
            </a:r>
            <a:r>
              <a:rPr lang="en-US" baseline="0"/>
              <a:t>,</a:t>
            </a:r>
          </a:p>
          <a:p>
            <a:pPr algn="ctr"/>
            <a:r>
              <a:rPr lang="en-US" baseline="0"/>
              <a:t>where m is the size of the sequence number field in bits.</a:t>
            </a:r>
          </a:p>
        </p:txBody>
      </p:sp>
      <p:grpSp>
        <p:nvGrpSpPr>
          <p:cNvPr id="918540" name="Group 12"/>
          <p:cNvGrpSpPr>
            <a:grpSpLocks/>
          </p:cNvGrpSpPr>
          <p:nvPr/>
        </p:nvGrpSpPr>
        <p:grpSpPr bwMode="auto">
          <a:xfrm>
            <a:off x="457200" y="1719263"/>
            <a:ext cx="1143000" cy="566737"/>
            <a:chOff x="1200" y="1248"/>
            <a:chExt cx="720" cy="357"/>
          </a:xfrm>
        </p:grpSpPr>
        <p:pic>
          <p:nvPicPr>
            <p:cNvPr id="918541"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854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4D483F6B-ECD8-4E55-9B33-3B8325250264}" type="slidenum">
              <a:rPr lang="en-US"/>
              <a:pPr/>
              <a:t>39</a:t>
            </a:fld>
            <a:endParaRPr lang="en-US"/>
          </a:p>
        </p:txBody>
      </p:sp>
      <p:sp>
        <p:nvSpPr>
          <p:cNvPr id="87757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757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7572" name="Text Box 4"/>
          <p:cNvSpPr txBox="1">
            <a:spLocks noChangeArrowheads="1"/>
          </p:cNvSpPr>
          <p:nvPr/>
        </p:nvSpPr>
        <p:spPr bwMode="auto">
          <a:xfrm>
            <a:off x="304800" y="381000"/>
            <a:ext cx="55753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11.12  </a:t>
            </a:r>
            <a:r>
              <a:rPr lang="en-US" sz="2000" i="1" baseline="0">
                <a:latin typeface="Times New Roman" pitchFamily="18" charset="0"/>
              </a:rPr>
              <a:t>Send window for Go-Back-N ARQ</a:t>
            </a:r>
          </a:p>
        </p:txBody>
      </p:sp>
      <p:sp>
        <p:nvSpPr>
          <p:cNvPr id="87757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7574" name="Picture 6"/>
          <p:cNvPicPr>
            <a:picLocks noChangeAspect="1" noChangeArrowheads="1"/>
          </p:cNvPicPr>
          <p:nvPr/>
        </p:nvPicPr>
        <p:blipFill>
          <a:blip r:embed="rId3"/>
          <a:srcRect/>
          <a:stretch>
            <a:fillRect/>
          </a:stretch>
        </p:blipFill>
        <p:spPr bwMode="auto">
          <a:xfrm>
            <a:off x="225425" y="1228725"/>
            <a:ext cx="8537575" cy="4562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1A9B803E-1A87-4884-B7BF-5D0FC4FAC0CD}" type="slidenum">
              <a:rPr lang="en-US"/>
              <a:pPr/>
              <a:t>4</a:t>
            </a:fld>
            <a:endParaRPr lang="en-US"/>
          </a:p>
        </p:txBody>
      </p:sp>
      <p:sp>
        <p:nvSpPr>
          <p:cNvPr id="86630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630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6308" name="Text Box 4"/>
          <p:cNvSpPr txBox="1">
            <a:spLocks noChangeArrowheads="1"/>
          </p:cNvSpPr>
          <p:nvPr/>
        </p:nvSpPr>
        <p:spPr bwMode="auto">
          <a:xfrm>
            <a:off x="304800" y="381000"/>
            <a:ext cx="4773613"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  </a:t>
            </a:r>
            <a:r>
              <a:rPr lang="en-US" sz="2000" i="1" baseline="0">
                <a:latin typeface="Times New Roman" pitchFamily="18" charset="0"/>
              </a:rPr>
              <a:t>Byte stuffing and unstuffing</a:t>
            </a:r>
          </a:p>
        </p:txBody>
      </p:sp>
      <p:sp>
        <p:nvSpPr>
          <p:cNvPr id="86630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6310" name="Picture 6"/>
          <p:cNvPicPr>
            <a:picLocks noChangeAspect="1" noChangeArrowheads="1"/>
          </p:cNvPicPr>
          <p:nvPr/>
        </p:nvPicPr>
        <p:blipFill>
          <a:blip r:embed="rId3"/>
          <a:srcRect/>
          <a:stretch>
            <a:fillRect/>
          </a:stretch>
        </p:blipFill>
        <p:spPr bwMode="auto">
          <a:xfrm>
            <a:off x="609600" y="1574800"/>
            <a:ext cx="7331075" cy="406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802FD2DB-B677-4528-A170-EF79A57AF66A}" type="slidenum">
              <a:rPr lang="en-US"/>
              <a:pPr/>
              <a:t>40</a:t>
            </a:fld>
            <a:endParaRPr lang="en-US"/>
          </a:p>
        </p:txBody>
      </p:sp>
      <p:sp>
        <p:nvSpPr>
          <p:cNvPr id="9195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956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19562"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19563"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The send window is an abstract concept defining an imaginary box of size 2</a:t>
            </a:r>
            <a:r>
              <a:rPr lang="en-US" i="1" baseline="30000"/>
              <a:t>m</a:t>
            </a:r>
            <a:r>
              <a:rPr lang="en-US" baseline="0"/>
              <a:t> − 1 with three variables: S</a:t>
            </a:r>
            <a:r>
              <a:rPr lang="en-US"/>
              <a:t>f</a:t>
            </a:r>
            <a:r>
              <a:rPr lang="en-US" baseline="0"/>
              <a:t>, S</a:t>
            </a:r>
            <a:r>
              <a:rPr lang="en-US"/>
              <a:t>n</a:t>
            </a:r>
            <a:r>
              <a:rPr lang="en-US" baseline="0"/>
              <a:t>, and S</a:t>
            </a:r>
            <a:r>
              <a:rPr lang="en-US" baseline="-16000"/>
              <a:t>size</a:t>
            </a:r>
            <a:r>
              <a:rPr lang="en-US" baseline="0"/>
              <a:t>.</a:t>
            </a:r>
          </a:p>
        </p:txBody>
      </p:sp>
      <p:grpSp>
        <p:nvGrpSpPr>
          <p:cNvPr id="919564" name="Group 12"/>
          <p:cNvGrpSpPr>
            <a:grpSpLocks/>
          </p:cNvGrpSpPr>
          <p:nvPr/>
        </p:nvGrpSpPr>
        <p:grpSpPr bwMode="auto">
          <a:xfrm>
            <a:off x="457200" y="2024063"/>
            <a:ext cx="1143000" cy="566737"/>
            <a:chOff x="1200" y="1248"/>
            <a:chExt cx="720" cy="357"/>
          </a:xfrm>
        </p:grpSpPr>
        <p:pic>
          <p:nvPicPr>
            <p:cNvPr id="919565"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956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47B7B694-2045-4BBE-B593-DC5C5D442819}" type="slidenum">
              <a:rPr lang="en-US"/>
              <a:pPr/>
              <a:t>41</a:t>
            </a:fld>
            <a:endParaRPr lang="en-US"/>
          </a:p>
        </p:txBody>
      </p:sp>
      <p:sp>
        <p:nvSpPr>
          <p:cNvPr id="92057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0585"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20586"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20587"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The send window can slide one</a:t>
            </a:r>
            <a:br>
              <a:rPr lang="en-US" baseline="0"/>
            </a:br>
            <a:r>
              <a:rPr lang="en-US" baseline="0"/>
              <a:t>or more slots when a valid acknowledgment arrives.</a:t>
            </a:r>
          </a:p>
        </p:txBody>
      </p:sp>
      <p:grpSp>
        <p:nvGrpSpPr>
          <p:cNvPr id="920588" name="Group 12"/>
          <p:cNvGrpSpPr>
            <a:grpSpLocks/>
          </p:cNvGrpSpPr>
          <p:nvPr/>
        </p:nvGrpSpPr>
        <p:grpSpPr bwMode="auto">
          <a:xfrm>
            <a:off x="457200" y="1981200"/>
            <a:ext cx="1143000" cy="566738"/>
            <a:chOff x="1200" y="1248"/>
            <a:chExt cx="720" cy="357"/>
          </a:xfrm>
        </p:grpSpPr>
        <p:pic>
          <p:nvPicPr>
            <p:cNvPr id="920589"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0590"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5D7E796C-AED3-4297-9C64-F6F95473A230}" type="slidenum">
              <a:rPr lang="en-US"/>
              <a:pPr/>
              <a:t>42</a:t>
            </a:fld>
            <a:endParaRPr lang="en-US"/>
          </a:p>
        </p:txBody>
      </p:sp>
      <p:sp>
        <p:nvSpPr>
          <p:cNvPr id="87859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859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78596" name="Text Box 4"/>
          <p:cNvSpPr txBox="1">
            <a:spLocks noChangeArrowheads="1"/>
          </p:cNvSpPr>
          <p:nvPr/>
        </p:nvSpPr>
        <p:spPr bwMode="auto">
          <a:xfrm>
            <a:off x="304800" y="381000"/>
            <a:ext cx="58562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11.13  </a:t>
            </a:r>
            <a:r>
              <a:rPr lang="en-US" sz="2000" i="1" baseline="0">
                <a:latin typeface="Times New Roman" pitchFamily="18" charset="0"/>
              </a:rPr>
              <a:t>Receive window for Go-Back-N ARQ</a:t>
            </a:r>
          </a:p>
        </p:txBody>
      </p:sp>
      <p:sp>
        <p:nvSpPr>
          <p:cNvPr id="87859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78598" name="Picture 6"/>
          <p:cNvPicPr>
            <a:picLocks noChangeAspect="1" noChangeArrowheads="1"/>
          </p:cNvPicPr>
          <p:nvPr/>
        </p:nvPicPr>
        <p:blipFill>
          <a:blip r:embed="rId3"/>
          <a:srcRect/>
          <a:stretch>
            <a:fillRect/>
          </a:stretch>
        </p:blipFill>
        <p:spPr bwMode="auto">
          <a:xfrm>
            <a:off x="696913" y="1844675"/>
            <a:ext cx="7761287" cy="3413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087EC68E-CBD7-4287-8FDD-5CB452C86076}" type="slidenum">
              <a:rPr lang="en-US"/>
              <a:pPr/>
              <a:t>43</a:t>
            </a:fld>
            <a:endParaRPr lang="en-US"/>
          </a:p>
        </p:txBody>
      </p:sp>
      <p:sp>
        <p:nvSpPr>
          <p:cNvPr id="92160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1609" name="Line 9"/>
          <p:cNvSpPr>
            <a:spLocks noChangeShapeType="1"/>
          </p:cNvSpPr>
          <p:nvPr/>
        </p:nvSpPr>
        <p:spPr bwMode="auto">
          <a:xfrm>
            <a:off x="457200" y="2057400"/>
            <a:ext cx="8153400" cy="0"/>
          </a:xfrm>
          <a:prstGeom prst="line">
            <a:avLst/>
          </a:prstGeom>
          <a:noFill/>
          <a:ln w="76200">
            <a:solidFill>
              <a:srgbClr val="009900"/>
            </a:solidFill>
            <a:round/>
            <a:headEnd/>
            <a:tailEnd/>
          </a:ln>
          <a:effectLst/>
        </p:spPr>
        <p:txBody>
          <a:bodyPr/>
          <a:lstStyle/>
          <a:p>
            <a:endParaRPr lang="en-US"/>
          </a:p>
        </p:txBody>
      </p:sp>
      <p:sp>
        <p:nvSpPr>
          <p:cNvPr id="921610" name="Line 10"/>
          <p:cNvSpPr>
            <a:spLocks noChangeShapeType="1"/>
          </p:cNvSpPr>
          <p:nvPr/>
        </p:nvSpPr>
        <p:spPr bwMode="auto">
          <a:xfrm>
            <a:off x="458788" y="5257800"/>
            <a:ext cx="8153400" cy="0"/>
          </a:xfrm>
          <a:prstGeom prst="line">
            <a:avLst/>
          </a:prstGeom>
          <a:noFill/>
          <a:ln w="76200">
            <a:solidFill>
              <a:srgbClr val="009900"/>
            </a:solidFill>
            <a:round/>
            <a:headEnd/>
            <a:tailEnd/>
          </a:ln>
          <a:effectLst/>
        </p:spPr>
        <p:txBody>
          <a:bodyPr/>
          <a:lstStyle/>
          <a:p>
            <a:endParaRPr lang="en-US"/>
          </a:p>
        </p:txBody>
      </p:sp>
      <p:sp>
        <p:nvSpPr>
          <p:cNvPr id="921611" name="Rectangle 11"/>
          <p:cNvSpPr>
            <a:spLocks noChangeArrowheads="1"/>
          </p:cNvSpPr>
          <p:nvPr/>
        </p:nvSpPr>
        <p:spPr bwMode="auto">
          <a:xfrm>
            <a:off x="495300" y="2149475"/>
            <a:ext cx="8077200" cy="3016250"/>
          </a:xfrm>
          <a:prstGeom prst="rect">
            <a:avLst/>
          </a:prstGeom>
          <a:solidFill>
            <a:srgbClr val="99FF33"/>
          </a:solidFill>
          <a:ln w="76200" algn="ctr">
            <a:noFill/>
            <a:miter lim="800000"/>
            <a:headEnd/>
            <a:tailEnd/>
          </a:ln>
          <a:effectLst/>
        </p:spPr>
        <p:txBody>
          <a:bodyPr>
            <a:spAutoFit/>
          </a:bodyPr>
          <a:lstStyle/>
          <a:p>
            <a:pPr algn="ctr"/>
            <a:r>
              <a:rPr lang="en-US" baseline="0"/>
              <a:t>The receive window is an abstract concept defining an imaginary box </a:t>
            </a:r>
          </a:p>
          <a:p>
            <a:pPr algn="ctr"/>
            <a:r>
              <a:rPr lang="en-US" baseline="0"/>
              <a:t>of size 1 with one single variable  R</a:t>
            </a:r>
            <a:r>
              <a:rPr lang="en-US" baseline="-16000"/>
              <a:t>n</a:t>
            </a:r>
            <a:r>
              <a:rPr lang="en-US" baseline="0"/>
              <a:t>. </a:t>
            </a:r>
            <a:br>
              <a:rPr lang="en-US" baseline="0"/>
            </a:br>
            <a:r>
              <a:rPr lang="en-US" baseline="0"/>
              <a:t>The window slides</a:t>
            </a:r>
          </a:p>
          <a:p>
            <a:pPr algn="ctr"/>
            <a:r>
              <a:rPr lang="en-US" baseline="0"/>
              <a:t>when a correct frame has arrived; sliding occurs one slot at a time.</a:t>
            </a:r>
          </a:p>
        </p:txBody>
      </p:sp>
      <p:grpSp>
        <p:nvGrpSpPr>
          <p:cNvPr id="921612" name="Group 12"/>
          <p:cNvGrpSpPr>
            <a:grpSpLocks/>
          </p:cNvGrpSpPr>
          <p:nvPr/>
        </p:nvGrpSpPr>
        <p:grpSpPr bwMode="auto">
          <a:xfrm>
            <a:off x="457200" y="1371600"/>
            <a:ext cx="1143000" cy="566738"/>
            <a:chOff x="1200" y="1248"/>
            <a:chExt cx="720" cy="357"/>
          </a:xfrm>
        </p:grpSpPr>
        <p:pic>
          <p:nvPicPr>
            <p:cNvPr id="921613"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161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E64C9025-303C-4B96-8DED-B2BBC9E26A13}" type="slidenum">
              <a:rPr lang="en-US"/>
              <a:pPr/>
              <a:t>44</a:t>
            </a:fld>
            <a:endParaRPr lang="en-US"/>
          </a:p>
        </p:txBody>
      </p:sp>
      <p:sp>
        <p:nvSpPr>
          <p:cNvPr id="87961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79619" name="Line 3"/>
          <p:cNvSpPr>
            <a:spLocks noChangeShapeType="1"/>
          </p:cNvSpPr>
          <p:nvPr/>
        </p:nvSpPr>
        <p:spPr bwMode="auto">
          <a:xfrm>
            <a:off x="152400" y="762000"/>
            <a:ext cx="8763000" cy="0"/>
          </a:xfrm>
          <a:prstGeom prst="line">
            <a:avLst/>
          </a:prstGeom>
          <a:noFill/>
          <a:ln w="19050">
            <a:solidFill>
              <a:schemeClr val="hlink"/>
            </a:solidFill>
            <a:round/>
            <a:headEnd/>
            <a:tailEnd/>
          </a:ln>
          <a:effectLst/>
        </p:spPr>
        <p:txBody>
          <a:bodyPr/>
          <a:lstStyle/>
          <a:p>
            <a:endParaRPr lang="en-US"/>
          </a:p>
        </p:txBody>
      </p:sp>
      <p:sp>
        <p:nvSpPr>
          <p:cNvPr id="879620" name="Text Box 4"/>
          <p:cNvSpPr txBox="1">
            <a:spLocks noChangeArrowheads="1"/>
          </p:cNvSpPr>
          <p:nvPr/>
        </p:nvSpPr>
        <p:spPr bwMode="auto">
          <a:xfrm>
            <a:off x="304800" y="228600"/>
            <a:ext cx="481965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11.14  </a:t>
            </a:r>
            <a:r>
              <a:rPr lang="en-US" sz="2000" i="1" baseline="0">
                <a:latin typeface="Times New Roman" pitchFamily="18" charset="0"/>
              </a:rPr>
              <a:t>Design of Go-Back-N ARQ</a:t>
            </a:r>
          </a:p>
        </p:txBody>
      </p:sp>
      <p:sp>
        <p:nvSpPr>
          <p:cNvPr id="879621"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79622" name="Picture 6"/>
          <p:cNvPicPr>
            <a:picLocks noChangeAspect="1" noChangeArrowheads="1"/>
          </p:cNvPicPr>
          <p:nvPr/>
        </p:nvPicPr>
        <p:blipFill>
          <a:blip r:embed="rId3"/>
          <a:srcRect/>
          <a:stretch>
            <a:fillRect/>
          </a:stretch>
        </p:blipFill>
        <p:spPr bwMode="auto">
          <a:xfrm>
            <a:off x="1346200" y="914400"/>
            <a:ext cx="6197600" cy="5241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D23F39B5-5D67-48A3-862C-54E89F5A9173}" type="slidenum">
              <a:rPr lang="en-US"/>
              <a:pPr/>
              <a:t>45</a:t>
            </a:fld>
            <a:endParaRPr lang="en-US"/>
          </a:p>
        </p:txBody>
      </p:sp>
      <p:sp>
        <p:nvSpPr>
          <p:cNvPr id="88064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064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0644" name="Text Box 4"/>
          <p:cNvSpPr txBox="1">
            <a:spLocks noChangeArrowheads="1"/>
          </p:cNvSpPr>
          <p:nvPr/>
        </p:nvSpPr>
        <p:spPr bwMode="auto">
          <a:xfrm>
            <a:off x="304800" y="381000"/>
            <a:ext cx="54879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11.15  </a:t>
            </a:r>
            <a:r>
              <a:rPr lang="en-US" sz="2000" i="1" baseline="0">
                <a:latin typeface="Times New Roman" pitchFamily="18" charset="0"/>
              </a:rPr>
              <a:t>Window size for Go-Back-N ARQ</a:t>
            </a:r>
          </a:p>
        </p:txBody>
      </p:sp>
      <p:sp>
        <p:nvSpPr>
          <p:cNvPr id="880645"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80646" name="Picture 6"/>
          <p:cNvPicPr>
            <a:picLocks noChangeAspect="1" noChangeArrowheads="1"/>
          </p:cNvPicPr>
          <p:nvPr/>
        </p:nvPicPr>
        <p:blipFill>
          <a:blip r:embed="rId3"/>
          <a:srcRect/>
          <a:stretch>
            <a:fillRect/>
          </a:stretch>
        </p:blipFill>
        <p:spPr bwMode="auto">
          <a:xfrm>
            <a:off x="871538" y="1143000"/>
            <a:ext cx="7358062" cy="5138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E42E6CE5-EFE2-47F0-948B-E6343588E995}" type="slidenum">
              <a:rPr lang="en-US"/>
              <a:pPr/>
              <a:t>46</a:t>
            </a:fld>
            <a:endParaRPr lang="en-US"/>
          </a:p>
        </p:txBody>
      </p:sp>
      <p:sp>
        <p:nvSpPr>
          <p:cNvPr id="92262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2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3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2633" name="Line 9"/>
          <p:cNvSpPr>
            <a:spLocks noChangeShapeType="1"/>
          </p:cNvSpPr>
          <p:nvPr/>
        </p:nvSpPr>
        <p:spPr bwMode="auto">
          <a:xfrm>
            <a:off x="457200" y="2286000"/>
            <a:ext cx="8153400" cy="0"/>
          </a:xfrm>
          <a:prstGeom prst="line">
            <a:avLst/>
          </a:prstGeom>
          <a:noFill/>
          <a:ln w="76200">
            <a:solidFill>
              <a:srgbClr val="009900"/>
            </a:solidFill>
            <a:round/>
            <a:headEnd/>
            <a:tailEnd/>
          </a:ln>
          <a:effectLst/>
        </p:spPr>
        <p:txBody>
          <a:bodyPr/>
          <a:lstStyle/>
          <a:p>
            <a:endParaRPr lang="en-US"/>
          </a:p>
        </p:txBody>
      </p:sp>
      <p:sp>
        <p:nvSpPr>
          <p:cNvPr id="922634" name="Line 10"/>
          <p:cNvSpPr>
            <a:spLocks noChangeShapeType="1"/>
          </p:cNvSpPr>
          <p:nvPr/>
        </p:nvSpPr>
        <p:spPr bwMode="auto">
          <a:xfrm>
            <a:off x="458788" y="4495800"/>
            <a:ext cx="8153400" cy="0"/>
          </a:xfrm>
          <a:prstGeom prst="line">
            <a:avLst/>
          </a:prstGeom>
          <a:noFill/>
          <a:ln w="76200">
            <a:solidFill>
              <a:srgbClr val="009900"/>
            </a:solidFill>
            <a:round/>
            <a:headEnd/>
            <a:tailEnd/>
          </a:ln>
          <a:effectLst/>
        </p:spPr>
        <p:txBody>
          <a:bodyPr/>
          <a:lstStyle/>
          <a:p>
            <a:endParaRPr lang="en-US"/>
          </a:p>
        </p:txBody>
      </p:sp>
      <p:sp>
        <p:nvSpPr>
          <p:cNvPr id="922635"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a:effectLst/>
        </p:spPr>
        <p:txBody>
          <a:bodyPr>
            <a:spAutoFit/>
          </a:bodyPr>
          <a:lstStyle/>
          <a:p>
            <a:pPr algn="ctr"/>
            <a:r>
              <a:rPr lang="en-US" baseline="0"/>
              <a:t>In Go-Back-N ARQ, the size of the send window must be less than 2</a:t>
            </a:r>
            <a:r>
              <a:rPr lang="en-US" i="1" baseline="30000"/>
              <a:t>m</a:t>
            </a:r>
            <a:r>
              <a:rPr lang="en-US" baseline="0"/>
              <a:t>;</a:t>
            </a:r>
          </a:p>
          <a:p>
            <a:pPr algn="ctr"/>
            <a:r>
              <a:rPr lang="en-US" baseline="0"/>
              <a:t>the size of the receiver window </a:t>
            </a:r>
            <a:br>
              <a:rPr lang="en-US" baseline="0"/>
            </a:br>
            <a:r>
              <a:rPr lang="en-US" baseline="0"/>
              <a:t>is always 1.</a:t>
            </a:r>
          </a:p>
        </p:txBody>
      </p:sp>
      <p:grpSp>
        <p:nvGrpSpPr>
          <p:cNvPr id="922636" name="Group 12"/>
          <p:cNvGrpSpPr>
            <a:grpSpLocks/>
          </p:cNvGrpSpPr>
          <p:nvPr/>
        </p:nvGrpSpPr>
        <p:grpSpPr bwMode="auto">
          <a:xfrm>
            <a:off x="457200" y="1600200"/>
            <a:ext cx="1143000" cy="566738"/>
            <a:chOff x="1200" y="1248"/>
            <a:chExt cx="720" cy="357"/>
          </a:xfrm>
        </p:grpSpPr>
        <p:pic>
          <p:nvPicPr>
            <p:cNvPr id="922637"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2638"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r>
              <a:rPr lang="en-US"/>
              <a:t>11.</a:t>
            </a:r>
            <a:fld id="{D73676D1-C5A2-4E5F-9F19-4F77F2843F26}" type="slidenum">
              <a:rPr lang="en-US"/>
              <a:pPr/>
              <a:t>47</a:t>
            </a:fld>
            <a:endParaRPr lang="en-US"/>
          </a:p>
        </p:txBody>
      </p:sp>
      <p:sp>
        <p:nvSpPr>
          <p:cNvPr id="935938" name="Text Box 2"/>
          <p:cNvSpPr txBox="1">
            <a:spLocks noChangeArrowheads="1"/>
          </p:cNvSpPr>
          <p:nvPr/>
        </p:nvSpPr>
        <p:spPr bwMode="auto">
          <a:xfrm>
            <a:off x="304800" y="152400"/>
            <a:ext cx="53451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11.7</a:t>
            </a:r>
            <a:r>
              <a:rPr lang="en-US" sz="2400" baseline="0">
                <a:solidFill>
                  <a:schemeClr val="folHlink"/>
                </a:solidFill>
                <a:latin typeface="Times New Roman" pitchFamily="18" charset="0"/>
              </a:rPr>
              <a:t>  </a:t>
            </a:r>
            <a:r>
              <a:rPr lang="en-US" sz="2000" i="1" baseline="0">
                <a:latin typeface="Times New Roman" pitchFamily="18" charset="0"/>
              </a:rPr>
              <a:t>Go-Back-N sender algorithm</a:t>
            </a:r>
          </a:p>
        </p:txBody>
      </p:sp>
      <p:pic>
        <p:nvPicPr>
          <p:cNvPr id="935939" name="Picture 3"/>
          <p:cNvPicPr>
            <a:picLocks noChangeAspect="1" noChangeArrowheads="1"/>
          </p:cNvPicPr>
          <p:nvPr/>
        </p:nvPicPr>
        <p:blipFill>
          <a:blip r:embed="rId3"/>
          <a:srcRect/>
          <a:stretch>
            <a:fillRect/>
          </a:stretch>
        </p:blipFill>
        <p:spPr bwMode="auto">
          <a:xfrm>
            <a:off x="53975" y="590550"/>
            <a:ext cx="9013825" cy="5505450"/>
          </a:xfrm>
          <a:prstGeom prst="rect">
            <a:avLst/>
          </a:prstGeom>
          <a:noFill/>
          <a:ln w="9525">
            <a:noFill/>
            <a:miter lim="800000"/>
            <a:headEnd/>
            <a:tailEnd/>
          </a:ln>
          <a:effectLst/>
        </p:spPr>
      </p:pic>
      <p:sp>
        <p:nvSpPr>
          <p:cNvPr id="935940" name="Rectangle 4"/>
          <p:cNvSpPr>
            <a:spLocks noChangeArrowheads="1"/>
          </p:cNvSpPr>
          <p:nvPr/>
        </p:nvSpPr>
        <p:spPr bwMode="auto">
          <a:xfrm>
            <a:off x="7315200" y="591185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r>
              <a:rPr lang="en-US"/>
              <a:t>11.</a:t>
            </a:r>
            <a:fld id="{302B7FEE-F802-49CB-8FD4-952AAD59BBFE}" type="slidenum">
              <a:rPr lang="en-US"/>
              <a:pPr/>
              <a:t>48</a:t>
            </a:fld>
            <a:endParaRPr lang="en-US"/>
          </a:p>
        </p:txBody>
      </p:sp>
      <p:sp>
        <p:nvSpPr>
          <p:cNvPr id="957442" name="Text Box 2"/>
          <p:cNvSpPr txBox="1">
            <a:spLocks noChangeArrowheads="1"/>
          </p:cNvSpPr>
          <p:nvPr/>
        </p:nvSpPr>
        <p:spPr bwMode="auto">
          <a:xfrm>
            <a:off x="295275" y="0"/>
            <a:ext cx="54086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11.7</a:t>
            </a:r>
            <a:r>
              <a:rPr lang="en-US" sz="2400" baseline="0">
                <a:solidFill>
                  <a:schemeClr val="folHlink"/>
                </a:solidFill>
                <a:latin typeface="Times New Roman" pitchFamily="18" charset="0"/>
              </a:rPr>
              <a:t>  </a:t>
            </a:r>
            <a:r>
              <a:rPr lang="en-US" sz="2000" i="1" baseline="0">
                <a:latin typeface="Times New Roman" pitchFamily="18" charset="0"/>
              </a:rPr>
              <a:t>Go-Back-N sender algorithm </a:t>
            </a:r>
          </a:p>
        </p:txBody>
      </p:sp>
      <p:pic>
        <p:nvPicPr>
          <p:cNvPr id="957444" name="Picture 4"/>
          <p:cNvPicPr>
            <a:picLocks noChangeAspect="1" noChangeArrowheads="1"/>
          </p:cNvPicPr>
          <p:nvPr/>
        </p:nvPicPr>
        <p:blipFill>
          <a:blip r:embed="rId3"/>
          <a:srcRect/>
          <a:stretch>
            <a:fillRect/>
          </a:stretch>
        </p:blipFill>
        <p:spPr bwMode="auto">
          <a:xfrm>
            <a:off x="142875" y="533400"/>
            <a:ext cx="8848725" cy="5943600"/>
          </a:xfrm>
          <a:prstGeom prst="rect">
            <a:avLst/>
          </a:prstGeom>
          <a:noFill/>
          <a:ln w="9525">
            <a:noFill/>
            <a:miter lim="800000"/>
            <a:headEnd/>
            <a:tailEnd/>
          </a:ln>
          <a:effectLst/>
        </p:spPr>
      </p:pic>
      <p:sp>
        <p:nvSpPr>
          <p:cNvPr id="957445" name="Rectangle 5"/>
          <p:cNvSpPr>
            <a:spLocks noChangeArrowheads="1"/>
          </p:cNvSpPr>
          <p:nvPr/>
        </p:nvSpPr>
        <p:spPr bwMode="auto">
          <a:xfrm>
            <a:off x="7277100" y="-7620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132DFF05-3F3C-48B9-AEAA-753387E75555}" type="slidenum">
              <a:rPr lang="en-US"/>
              <a:pPr/>
              <a:t>49</a:t>
            </a:fld>
            <a:endParaRPr lang="en-US"/>
          </a:p>
        </p:txBody>
      </p:sp>
      <p:sp>
        <p:nvSpPr>
          <p:cNvPr id="936962" name="Text Box 2"/>
          <p:cNvSpPr txBox="1">
            <a:spLocks noChangeArrowheads="1"/>
          </p:cNvSpPr>
          <p:nvPr/>
        </p:nvSpPr>
        <p:spPr bwMode="auto">
          <a:xfrm>
            <a:off x="228600" y="152400"/>
            <a:ext cx="54848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11.8</a:t>
            </a:r>
            <a:r>
              <a:rPr lang="en-US" sz="2400" baseline="0">
                <a:solidFill>
                  <a:schemeClr val="folHlink"/>
                </a:solidFill>
                <a:latin typeface="Times New Roman" pitchFamily="18" charset="0"/>
              </a:rPr>
              <a:t>  </a:t>
            </a:r>
            <a:r>
              <a:rPr lang="en-US" sz="2000" i="1" baseline="0">
                <a:latin typeface="Times New Roman" pitchFamily="18" charset="0"/>
              </a:rPr>
              <a:t>Go-Back-N receiver algorithm</a:t>
            </a:r>
          </a:p>
        </p:txBody>
      </p:sp>
      <p:pic>
        <p:nvPicPr>
          <p:cNvPr id="936963" name="Picture 3"/>
          <p:cNvPicPr>
            <a:picLocks noChangeAspect="1" noChangeArrowheads="1"/>
          </p:cNvPicPr>
          <p:nvPr/>
        </p:nvPicPr>
        <p:blipFill>
          <a:blip r:embed="rId3"/>
          <a:srcRect/>
          <a:stretch>
            <a:fillRect/>
          </a:stretch>
        </p:blipFill>
        <p:spPr bwMode="auto">
          <a:xfrm>
            <a:off x="0" y="685800"/>
            <a:ext cx="9104313" cy="552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CD4FCD73-D412-4A5D-86AA-1C0C5C94D6E1}" type="slidenum">
              <a:rPr lang="en-US"/>
              <a:pPr/>
              <a:t>5</a:t>
            </a:fld>
            <a:endParaRPr lang="en-US"/>
          </a:p>
        </p:txBody>
      </p:sp>
      <p:sp>
        <p:nvSpPr>
          <p:cNvPr id="9113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1369"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11370"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11371"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Byte stuffing is the process of adding 1 extra byte whenever there is a flag or escape character in the text.</a:t>
            </a:r>
          </a:p>
        </p:txBody>
      </p:sp>
      <p:grpSp>
        <p:nvGrpSpPr>
          <p:cNvPr id="911372" name="Group 12"/>
          <p:cNvGrpSpPr>
            <a:grpSpLocks/>
          </p:cNvGrpSpPr>
          <p:nvPr/>
        </p:nvGrpSpPr>
        <p:grpSpPr bwMode="auto">
          <a:xfrm>
            <a:off x="457200" y="1981200"/>
            <a:ext cx="1143000" cy="566738"/>
            <a:chOff x="1200" y="1248"/>
            <a:chExt cx="720" cy="357"/>
          </a:xfrm>
        </p:grpSpPr>
        <p:pic>
          <p:nvPicPr>
            <p:cNvPr id="911373"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137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AB136074-23F4-443E-8FD4-B4EBBB376C77}" type="slidenum">
              <a:rPr lang="en-US"/>
              <a:pPr/>
              <a:t>50</a:t>
            </a:fld>
            <a:endParaRPr lang="en-US"/>
          </a:p>
        </p:txBody>
      </p:sp>
      <p:sp>
        <p:nvSpPr>
          <p:cNvPr id="94310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0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0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0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1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1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1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3115"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11.6</a:t>
            </a:r>
          </a:p>
        </p:txBody>
      </p:sp>
      <p:sp>
        <p:nvSpPr>
          <p:cNvPr id="943116" name="Rectangle 12"/>
          <p:cNvSpPr>
            <a:spLocks noChangeArrowheads="1"/>
          </p:cNvSpPr>
          <p:nvPr/>
        </p:nvSpPr>
        <p:spPr bwMode="auto">
          <a:xfrm>
            <a:off x="228600" y="762000"/>
            <a:ext cx="8686800" cy="5643563"/>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11.16 shows 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C106B4DA-881C-40C3-9EB6-3D017D8AD030}" type="slidenum">
              <a:rPr lang="en-US"/>
              <a:pPr/>
              <a:t>51</a:t>
            </a:fld>
            <a:endParaRPr lang="en-US"/>
          </a:p>
        </p:txBody>
      </p:sp>
      <p:sp>
        <p:nvSpPr>
          <p:cNvPr id="9523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52323"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952324" name="Text Box 4"/>
          <p:cNvSpPr txBox="1">
            <a:spLocks noChangeArrowheads="1"/>
          </p:cNvSpPr>
          <p:nvPr/>
        </p:nvSpPr>
        <p:spPr bwMode="auto">
          <a:xfrm>
            <a:off x="304800" y="228600"/>
            <a:ext cx="53086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11.16  </a:t>
            </a:r>
            <a:r>
              <a:rPr lang="en-US" sz="2000" i="1" baseline="0">
                <a:latin typeface="Times New Roman" pitchFamily="18" charset="0"/>
              </a:rPr>
              <a:t>Flow diagram for Example 11.6</a:t>
            </a:r>
          </a:p>
        </p:txBody>
      </p:sp>
      <p:sp>
        <p:nvSpPr>
          <p:cNvPr id="952325" name="Line 5"/>
          <p:cNvSpPr>
            <a:spLocks noChangeShapeType="1"/>
          </p:cNvSpPr>
          <p:nvPr/>
        </p:nvSpPr>
        <p:spPr bwMode="auto">
          <a:xfrm>
            <a:off x="152400" y="6324600"/>
            <a:ext cx="8763000" cy="0"/>
          </a:xfrm>
          <a:prstGeom prst="line">
            <a:avLst/>
          </a:prstGeom>
          <a:noFill/>
          <a:ln w="76200">
            <a:solidFill>
              <a:schemeClr val="hlink"/>
            </a:solidFill>
            <a:round/>
            <a:headEnd/>
            <a:tailEnd/>
          </a:ln>
          <a:effectLst/>
        </p:spPr>
        <p:txBody>
          <a:bodyPr/>
          <a:lstStyle/>
          <a:p>
            <a:endParaRPr lang="en-US"/>
          </a:p>
        </p:txBody>
      </p:sp>
      <p:pic>
        <p:nvPicPr>
          <p:cNvPr id="952326" name="Picture 6"/>
          <p:cNvPicPr>
            <a:picLocks noChangeAspect="1" noChangeArrowheads="1"/>
          </p:cNvPicPr>
          <p:nvPr/>
        </p:nvPicPr>
        <p:blipFill>
          <a:blip r:embed="rId3"/>
          <a:srcRect/>
          <a:stretch>
            <a:fillRect/>
          </a:stretch>
        </p:blipFill>
        <p:spPr bwMode="auto">
          <a:xfrm>
            <a:off x="712788" y="990600"/>
            <a:ext cx="7212012" cy="5213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54C0128F-B64F-499B-B8F1-A4CF0634F6EB}" type="slidenum">
              <a:rPr lang="en-US"/>
              <a:pPr/>
              <a:t>52</a:t>
            </a:fld>
            <a:endParaRPr lang="en-US"/>
          </a:p>
        </p:txBody>
      </p:sp>
      <p:sp>
        <p:nvSpPr>
          <p:cNvPr id="94515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5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5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5161" name="Rectangle 9"/>
          <p:cNvSpPr>
            <a:spLocks noChangeArrowheads="1"/>
          </p:cNvSpPr>
          <p:nvPr/>
        </p:nvSpPr>
        <p:spPr bwMode="auto">
          <a:xfrm>
            <a:off x="228600" y="990600"/>
            <a:ext cx="8686800" cy="521652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11.17 shows 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945163"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11.7</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E70A8BBE-A18D-4498-958F-C55E1A5AAC3C}" type="slidenum">
              <a:rPr lang="en-US"/>
              <a:pPr/>
              <a:t>53</a:t>
            </a:fld>
            <a:endParaRPr lang="en-US"/>
          </a:p>
        </p:txBody>
      </p:sp>
      <p:sp>
        <p:nvSpPr>
          <p:cNvPr id="106393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3945"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1063946" name="Text Box 10"/>
          <p:cNvSpPr txBox="1">
            <a:spLocks noChangeArrowheads="1"/>
          </p:cNvSpPr>
          <p:nvPr/>
        </p:nvSpPr>
        <p:spPr bwMode="auto">
          <a:xfrm>
            <a:off x="1143000" y="0"/>
            <a:ext cx="45291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11.7 (continued)</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BF35D425-0622-49A9-AE20-A2E3E8ADBFED}" type="slidenum">
              <a:rPr lang="en-US"/>
              <a:pPr/>
              <a:t>54</a:t>
            </a:fld>
            <a:endParaRPr lang="en-US"/>
          </a:p>
        </p:txBody>
      </p:sp>
      <p:sp>
        <p:nvSpPr>
          <p:cNvPr id="88269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2691" name="Line 3"/>
          <p:cNvSpPr>
            <a:spLocks noChangeShapeType="1"/>
          </p:cNvSpPr>
          <p:nvPr/>
        </p:nvSpPr>
        <p:spPr bwMode="auto">
          <a:xfrm>
            <a:off x="152400" y="685800"/>
            <a:ext cx="8763000" cy="0"/>
          </a:xfrm>
          <a:prstGeom prst="line">
            <a:avLst/>
          </a:prstGeom>
          <a:noFill/>
          <a:ln w="19050">
            <a:solidFill>
              <a:schemeClr val="hlink"/>
            </a:solidFill>
            <a:round/>
            <a:headEnd/>
            <a:tailEnd/>
          </a:ln>
          <a:effectLst/>
        </p:spPr>
        <p:txBody>
          <a:bodyPr/>
          <a:lstStyle/>
          <a:p>
            <a:endParaRPr lang="en-US"/>
          </a:p>
        </p:txBody>
      </p:sp>
      <p:sp>
        <p:nvSpPr>
          <p:cNvPr id="882692" name="Text Box 4"/>
          <p:cNvSpPr txBox="1">
            <a:spLocks noChangeArrowheads="1"/>
          </p:cNvSpPr>
          <p:nvPr/>
        </p:nvSpPr>
        <p:spPr bwMode="auto">
          <a:xfrm>
            <a:off x="304800" y="228600"/>
            <a:ext cx="53086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11.17  </a:t>
            </a:r>
            <a:r>
              <a:rPr lang="en-US" sz="2000" i="1" baseline="0">
                <a:latin typeface="Times New Roman" pitchFamily="18" charset="0"/>
              </a:rPr>
              <a:t>Flow diagram for Example 11.7</a:t>
            </a:r>
          </a:p>
        </p:txBody>
      </p:sp>
      <p:sp>
        <p:nvSpPr>
          <p:cNvPr id="882693"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82694" name="Picture 6"/>
          <p:cNvPicPr>
            <a:picLocks noChangeAspect="1" noChangeArrowheads="1"/>
          </p:cNvPicPr>
          <p:nvPr/>
        </p:nvPicPr>
        <p:blipFill>
          <a:blip r:embed="rId3"/>
          <a:srcRect/>
          <a:stretch>
            <a:fillRect/>
          </a:stretch>
        </p:blipFill>
        <p:spPr bwMode="auto">
          <a:xfrm>
            <a:off x="1600200" y="762000"/>
            <a:ext cx="5713413"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73C24374-DFD2-440D-9D0F-46A2759447FC}" type="slidenum">
              <a:rPr lang="en-US"/>
              <a:pPr/>
              <a:t>55</a:t>
            </a:fld>
            <a:endParaRPr lang="en-US"/>
          </a:p>
        </p:txBody>
      </p:sp>
      <p:sp>
        <p:nvSpPr>
          <p:cNvPr id="92365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3657"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23658"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23659"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Stop-and-Wait ARQ is a special case of Go-Back-N ARQ in which the size of the send window is 1.</a:t>
            </a:r>
          </a:p>
        </p:txBody>
      </p:sp>
      <p:grpSp>
        <p:nvGrpSpPr>
          <p:cNvPr id="923660" name="Group 12"/>
          <p:cNvGrpSpPr>
            <a:grpSpLocks/>
          </p:cNvGrpSpPr>
          <p:nvPr/>
        </p:nvGrpSpPr>
        <p:grpSpPr bwMode="auto">
          <a:xfrm>
            <a:off x="457200" y="1981200"/>
            <a:ext cx="1143000" cy="566738"/>
            <a:chOff x="1200" y="1248"/>
            <a:chExt cx="720" cy="357"/>
          </a:xfrm>
        </p:grpSpPr>
        <p:pic>
          <p:nvPicPr>
            <p:cNvPr id="923661"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3662"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43AFF94E-D47F-4D21-9A5E-AA74039E0D43}" type="slidenum">
              <a:rPr lang="en-US"/>
              <a:pPr/>
              <a:t>56</a:t>
            </a:fld>
            <a:endParaRPr lang="en-US"/>
          </a:p>
        </p:txBody>
      </p:sp>
      <p:sp>
        <p:nvSpPr>
          <p:cNvPr id="88371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371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3716" name="Text Box 4"/>
          <p:cNvSpPr txBox="1">
            <a:spLocks noChangeArrowheads="1"/>
          </p:cNvSpPr>
          <p:nvPr/>
        </p:nvSpPr>
        <p:spPr bwMode="auto">
          <a:xfrm>
            <a:off x="304800" y="381000"/>
            <a:ext cx="60721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11.18  </a:t>
            </a:r>
            <a:r>
              <a:rPr lang="en-US" sz="2000" i="1" baseline="0">
                <a:latin typeface="Times New Roman" pitchFamily="18" charset="0"/>
              </a:rPr>
              <a:t>Send window for Selective Repeat ARQ</a:t>
            </a:r>
          </a:p>
        </p:txBody>
      </p:sp>
      <p:sp>
        <p:nvSpPr>
          <p:cNvPr id="88371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3718" name="Picture 6"/>
          <p:cNvPicPr>
            <a:picLocks noChangeAspect="1" noChangeArrowheads="1"/>
          </p:cNvPicPr>
          <p:nvPr/>
        </p:nvPicPr>
        <p:blipFill>
          <a:blip r:embed="rId3"/>
          <a:srcRect/>
          <a:stretch>
            <a:fillRect/>
          </a:stretch>
        </p:blipFill>
        <p:spPr bwMode="auto">
          <a:xfrm>
            <a:off x="315913" y="2489200"/>
            <a:ext cx="8447087" cy="223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134A55C7-F115-442E-96B3-25022145E709}" type="slidenum">
              <a:rPr lang="en-US"/>
              <a:pPr/>
              <a:t>57</a:t>
            </a:fld>
            <a:endParaRPr lang="en-US"/>
          </a:p>
        </p:txBody>
      </p:sp>
      <p:sp>
        <p:nvSpPr>
          <p:cNvPr id="88473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473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4740" name="Text Box 4"/>
          <p:cNvSpPr txBox="1">
            <a:spLocks noChangeArrowheads="1"/>
          </p:cNvSpPr>
          <p:nvPr/>
        </p:nvSpPr>
        <p:spPr bwMode="auto">
          <a:xfrm>
            <a:off x="304800" y="381000"/>
            <a:ext cx="6353175"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11.19  </a:t>
            </a:r>
            <a:r>
              <a:rPr lang="en-US" sz="2000" i="1" baseline="0">
                <a:latin typeface="Times New Roman" pitchFamily="18" charset="0"/>
              </a:rPr>
              <a:t>Receive window for Selective Repeat ARQ</a:t>
            </a:r>
          </a:p>
        </p:txBody>
      </p:sp>
      <p:sp>
        <p:nvSpPr>
          <p:cNvPr id="88474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4742" name="Picture 6"/>
          <p:cNvPicPr>
            <a:picLocks noChangeAspect="1" noChangeArrowheads="1"/>
          </p:cNvPicPr>
          <p:nvPr/>
        </p:nvPicPr>
        <p:blipFill>
          <a:blip r:embed="rId3"/>
          <a:srcRect/>
          <a:stretch>
            <a:fillRect/>
          </a:stretch>
        </p:blipFill>
        <p:spPr bwMode="auto">
          <a:xfrm>
            <a:off x="609600" y="2300288"/>
            <a:ext cx="7486650" cy="2119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3A1E7DC7-37AB-43D7-9438-004FF526A8AB}" type="slidenum">
              <a:rPr lang="en-US"/>
              <a:pPr/>
              <a:t>58</a:t>
            </a:fld>
            <a:endParaRPr lang="en-US"/>
          </a:p>
        </p:txBody>
      </p:sp>
      <p:sp>
        <p:nvSpPr>
          <p:cNvPr id="88576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5763"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885764" name="Text Box 4"/>
          <p:cNvSpPr txBox="1">
            <a:spLocks noChangeArrowheads="1"/>
          </p:cNvSpPr>
          <p:nvPr/>
        </p:nvSpPr>
        <p:spPr bwMode="auto">
          <a:xfrm>
            <a:off x="304800" y="228600"/>
            <a:ext cx="53165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11.20  </a:t>
            </a:r>
            <a:r>
              <a:rPr lang="en-US" sz="2000" i="1" baseline="0">
                <a:latin typeface="Times New Roman" pitchFamily="18" charset="0"/>
              </a:rPr>
              <a:t>Design of Selective Repeat ARQ</a:t>
            </a:r>
          </a:p>
        </p:txBody>
      </p:sp>
      <p:sp>
        <p:nvSpPr>
          <p:cNvPr id="885765"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85766" name="Picture 6"/>
          <p:cNvPicPr>
            <a:picLocks noChangeAspect="1" noChangeArrowheads="1"/>
          </p:cNvPicPr>
          <p:nvPr/>
        </p:nvPicPr>
        <p:blipFill>
          <a:blip r:embed="rId3"/>
          <a:srcRect/>
          <a:stretch>
            <a:fillRect/>
          </a:stretch>
        </p:blipFill>
        <p:spPr bwMode="auto">
          <a:xfrm>
            <a:off x="1574800" y="1022350"/>
            <a:ext cx="6197600" cy="5226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C34E0EFB-E501-49F5-A741-E5C266DCDF6B}" type="slidenum">
              <a:rPr lang="en-US"/>
              <a:pPr/>
              <a:t>59</a:t>
            </a:fld>
            <a:endParaRPr lang="en-US"/>
          </a:p>
        </p:txBody>
      </p:sp>
      <p:sp>
        <p:nvSpPr>
          <p:cNvPr id="88678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678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6788" name="Text Box 4"/>
          <p:cNvSpPr txBox="1">
            <a:spLocks noChangeArrowheads="1"/>
          </p:cNvSpPr>
          <p:nvPr/>
        </p:nvSpPr>
        <p:spPr bwMode="auto">
          <a:xfrm>
            <a:off x="304800" y="381000"/>
            <a:ext cx="561975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11.21  </a:t>
            </a:r>
            <a:r>
              <a:rPr lang="en-US" sz="2000" i="1" baseline="0">
                <a:latin typeface="Times New Roman" pitchFamily="18" charset="0"/>
              </a:rPr>
              <a:t>Selective Repeat ARQ, window size</a:t>
            </a:r>
          </a:p>
        </p:txBody>
      </p:sp>
      <p:sp>
        <p:nvSpPr>
          <p:cNvPr id="88678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6790" name="Picture 6"/>
          <p:cNvPicPr>
            <a:picLocks noChangeAspect="1" noChangeArrowheads="1"/>
          </p:cNvPicPr>
          <p:nvPr/>
        </p:nvPicPr>
        <p:blipFill>
          <a:blip r:embed="rId3"/>
          <a:srcRect/>
          <a:stretch>
            <a:fillRect/>
          </a:stretch>
        </p:blipFill>
        <p:spPr bwMode="auto">
          <a:xfrm>
            <a:off x="225425" y="1384300"/>
            <a:ext cx="8537575" cy="4635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64CB9D86-50DA-4DAE-A709-5B9138542C06}" type="slidenum">
              <a:rPr lang="en-US"/>
              <a:pPr/>
              <a:t>6</a:t>
            </a:fld>
            <a:endParaRPr lang="en-US"/>
          </a:p>
        </p:txBody>
      </p:sp>
      <p:sp>
        <p:nvSpPr>
          <p:cNvPr id="86733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733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7332" name="Text Box 4"/>
          <p:cNvSpPr txBox="1">
            <a:spLocks noChangeArrowheads="1"/>
          </p:cNvSpPr>
          <p:nvPr/>
        </p:nvSpPr>
        <p:spPr bwMode="auto">
          <a:xfrm>
            <a:off x="304800" y="381000"/>
            <a:ext cx="53213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  </a:t>
            </a:r>
            <a:r>
              <a:rPr lang="en-US" sz="2000" i="1" baseline="0">
                <a:latin typeface="Times New Roman" pitchFamily="18" charset="0"/>
              </a:rPr>
              <a:t>A frame in a bit-oriented protocol</a:t>
            </a:r>
          </a:p>
        </p:txBody>
      </p:sp>
      <p:sp>
        <p:nvSpPr>
          <p:cNvPr id="86733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7334" name="Picture 6"/>
          <p:cNvPicPr>
            <a:picLocks noChangeAspect="1" noChangeArrowheads="1"/>
          </p:cNvPicPr>
          <p:nvPr/>
        </p:nvPicPr>
        <p:blipFill>
          <a:blip r:embed="rId3"/>
          <a:srcRect/>
          <a:stretch>
            <a:fillRect/>
          </a:stretch>
        </p:blipFill>
        <p:spPr bwMode="auto">
          <a:xfrm>
            <a:off x="666750" y="2778125"/>
            <a:ext cx="6800850" cy="126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9E73CC4F-9C49-4B65-A679-EB5E8B7B616C}" type="slidenum">
              <a:rPr lang="en-US"/>
              <a:pPr/>
              <a:t>60</a:t>
            </a:fld>
            <a:endParaRPr lang="en-US"/>
          </a:p>
        </p:txBody>
      </p:sp>
      <p:sp>
        <p:nvSpPr>
          <p:cNvPr id="92467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7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7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4681"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24682"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24683"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In Selective Repeat ARQ, the size of the sender and receiver window</a:t>
            </a:r>
          </a:p>
          <a:p>
            <a:pPr algn="ctr"/>
            <a:r>
              <a:rPr lang="en-US" baseline="0"/>
              <a:t>must be at most one-half of 2</a:t>
            </a:r>
            <a:r>
              <a:rPr lang="en-US" baseline="30000"/>
              <a:t>m</a:t>
            </a:r>
            <a:r>
              <a:rPr lang="en-US" baseline="0"/>
              <a:t>.</a:t>
            </a:r>
          </a:p>
        </p:txBody>
      </p:sp>
      <p:grpSp>
        <p:nvGrpSpPr>
          <p:cNvPr id="924684" name="Group 12"/>
          <p:cNvGrpSpPr>
            <a:grpSpLocks/>
          </p:cNvGrpSpPr>
          <p:nvPr/>
        </p:nvGrpSpPr>
        <p:grpSpPr bwMode="auto">
          <a:xfrm>
            <a:off x="457200" y="1981200"/>
            <a:ext cx="1143000" cy="566738"/>
            <a:chOff x="1200" y="1248"/>
            <a:chExt cx="720" cy="357"/>
          </a:xfrm>
        </p:grpSpPr>
        <p:pic>
          <p:nvPicPr>
            <p:cNvPr id="924685"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4686"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46A7AB1C-83E3-4610-B28D-26DE925CB06F}" type="slidenum">
              <a:rPr lang="en-US"/>
              <a:pPr/>
              <a:t>61</a:t>
            </a:fld>
            <a:endParaRPr lang="en-US"/>
          </a:p>
        </p:txBody>
      </p:sp>
      <p:sp>
        <p:nvSpPr>
          <p:cNvPr id="946178" name="Text Box 2"/>
          <p:cNvSpPr txBox="1">
            <a:spLocks noChangeArrowheads="1"/>
          </p:cNvSpPr>
          <p:nvPr/>
        </p:nvSpPr>
        <p:spPr bwMode="auto">
          <a:xfrm>
            <a:off x="228600" y="152400"/>
            <a:ext cx="6319838"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11.9</a:t>
            </a:r>
            <a:r>
              <a:rPr lang="en-US" sz="2400" baseline="0">
                <a:solidFill>
                  <a:schemeClr val="folHlink"/>
                </a:solidFill>
                <a:latin typeface="Times New Roman" pitchFamily="18" charset="0"/>
              </a:rPr>
              <a:t>  </a:t>
            </a:r>
            <a:r>
              <a:rPr lang="en-US" sz="2000" i="1" baseline="0">
                <a:latin typeface="Times New Roman" pitchFamily="18" charset="0"/>
              </a:rPr>
              <a:t>Sender-site Selective Repeat algorithm</a:t>
            </a:r>
          </a:p>
        </p:txBody>
      </p:sp>
      <p:grpSp>
        <p:nvGrpSpPr>
          <p:cNvPr id="946183" name="Group 7"/>
          <p:cNvGrpSpPr>
            <a:grpSpLocks/>
          </p:cNvGrpSpPr>
          <p:nvPr/>
        </p:nvGrpSpPr>
        <p:grpSpPr bwMode="auto">
          <a:xfrm>
            <a:off x="0" y="609600"/>
            <a:ext cx="8915400" cy="5257800"/>
            <a:chOff x="0" y="384"/>
            <a:chExt cx="5616" cy="3312"/>
          </a:xfrm>
        </p:grpSpPr>
        <p:pic>
          <p:nvPicPr>
            <p:cNvPr id="946179" name="Picture 3"/>
            <p:cNvPicPr>
              <a:picLocks noChangeAspect="1" noChangeArrowheads="1"/>
            </p:cNvPicPr>
            <p:nvPr/>
          </p:nvPicPr>
          <p:blipFill>
            <a:blip r:embed="rId3"/>
            <a:srcRect/>
            <a:stretch>
              <a:fillRect/>
            </a:stretch>
          </p:blipFill>
          <p:spPr bwMode="auto">
            <a:xfrm>
              <a:off x="0" y="384"/>
              <a:ext cx="5603" cy="1682"/>
            </a:xfrm>
            <a:prstGeom prst="rect">
              <a:avLst/>
            </a:prstGeom>
            <a:noFill/>
            <a:ln w="9525">
              <a:noFill/>
              <a:miter lim="800000"/>
              <a:headEnd/>
              <a:tailEnd/>
            </a:ln>
            <a:effectLst/>
          </p:spPr>
        </p:pic>
        <p:pic>
          <p:nvPicPr>
            <p:cNvPr id="946180" name="Picture 4"/>
            <p:cNvPicPr>
              <a:picLocks noChangeAspect="1" noChangeArrowheads="1"/>
            </p:cNvPicPr>
            <p:nvPr/>
          </p:nvPicPr>
          <p:blipFill>
            <a:blip r:embed="rId4"/>
            <a:srcRect/>
            <a:stretch>
              <a:fillRect/>
            </a:stretch>
          </p:blipFill>
          <p:spPr bwMode="auto">
            <a:xfrm>
              <a:off x="19" y="1950"/>
              <a:ext cx="5597" cy="1746"/>
            </a:xfrm>
            <a:prstGeom prst="rect">
              <a:avLst/>
            </a:prstGeom>
            <a:noFill/>
            <a:ln w="9525">
              <a:noFill/>
              <a:miter lim="800000"/>
              <a:headEnd/>
              <a:tailEnd/>
            </a:ln>
            <a:effectLst/>
          </p:spPr>
        </p:pic>
      </p:grpSp>
      <p:sp>
        <p:nvSpPr>
          <p:cNvPr id="946182" name="Rectangle 6"/>
          <p:cNvSpPr>
            <a:spLocks noChangeArrowheads="1"/>
          </p:cNvSpPr>
          <p:nvPr/>
        </p:nvSpPr>
        <p:spPr bwMode="auto">
          <a:xfrm>
            <a:off x="838200" y="5791200"/>
            <a:ext cx="7924800" cy="228600"/>
          </a:xfrm>
          <a:prstGeom prst="rect">
            <a:avLst/>
          </a:prstGeom>
          <a:solidFill>
            <a:schemeClr val="bg1"/>
          </a:solidFill>
          <a:ln w="9525">
            <a:noFill/>
            <a:miter lim="800000"/>
            <a:headEnd/>
            <a:tailEnd/>
          </a:ln>
          <a:effectLst/>
        </p:spPr>
        <p:txBody>
          <a:bodyPr wrap="none" anchor="ctr"/>
          <a:lstStyle/>
          <a:p>
            <a:endParaRPr lang="en-US"/>
          </a:p>
        </p:txBody>
      </p:sp>
      <p:sp>
        <p:nvSpPr>
          <p:cNvPr id="946184" name="Rectangle 8"/>
          <p:cNvSpPr>
            <a:spLocks noChangeArrowheads="1"/>
          </p:cNvSpPr>
          <p:nvPr/>
        </p:nvSpPr>
        <p:spPr bwMode="auto">
          <a:xfrm>
            <a:off x="7124700" y="568325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r>
              <a:rPr lang="en-US"/>
              <a:t>11.</a:t>
            </a:r>
            <a:fld id="{90E8C17E-1B36-4390-BED5-B1A68BCECEAF}" type="slidenum">
              <a:rPr lang="en-US"/>
              <a:pPr/>
              <a:t>62</a:t>
            </a:fld>
            <a:endParaRPr lang="en-US"/>
          </a:p>
        </p:txBody>
      </p:sp>
      <p:sp>
        <p:nvSpPr>
          <p:cNvPr id="958466" name="Text Box 2"/>
          <p:cNvSpPr txBox="1">
            <a:spLocks noChangeArrowheads="1"/>
          </p:cNvSpPr>
          <p:nvPr/>
        </p:nvSpPr>
        <p:spPr bwMode="auto">
          <a:xfrm>
            <a:off x="385763" y="76200"/>
            <a:ext cx="6319837"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11.9</a:t>
            </a:r>
            <a:r>
              <a:rPr lang="en-US" sz="2400" baseline="0">
                <a:solidFill>
                  <a:schemeClr val="folHlink"/>
                </a:solidFill>
                <a:latin typeface="Times New Roman" pitchFamily="18" charset="0"/>
              </a:rPr>
              <a:t>  </a:t>
            </a:r>
            <a:r>
              <a:rPr lang="en-US" sz="2000" i="1" baseline="0">
                <a:latin typeface="Times New Roman" pitchFamily="18" charset="0"/>
              </a:rPr>
              <a:t>Sender-site Selective Repeat algorithm</a:t>
            </a:r>
          </a:p>
        </p:txBody>
      </p:sp>
      <p:pic>
        <p:nvPicPr>
          <p:cNvPr id="958467" name="Picture 3"/>
          <p:cNvPicPr>
            <a:picLocks noChangeAspect="1" noChangeArrowheads="1"/>
          </p:cNvPicPr>
          <p:nvPr/>
        </p:nvPicPr>
        <p:blipFill>
          <a:blip r:embed="rId3"/>
          <a:srcRect/>
          <a:stretch>
            <a:fillRect/>
          </a:stretch>
        </p:blipFill>
        <p:spPr bwMode="auto">
          <a:xfrm>
            <a:off x="152400" y="609600"/>
            <a:ext cx="8894763" cy="5791200"/>
          </a:xfrm>
          <a:prstGeom prst="rect">
            <a:avLst/>
          </a:prstGeom>
          <a:noFill/>
          <a:ln w="9525">
            <a:noFill/>
            <a:miter lim="800000"/>
            <a:headEnd/>
            <a:tailEnd/>
          </a:ln>
          <a:effectLst/>
        </p:spPr>
      </p:pic>
      <p:sp>
        <p:nvSpPr>
          <p:cNvPr id="958468" name="Rectangle 4"/>
          <p:cNvSpPr>
            <a:spLocks noChangeArrowheads="1"/>
          </p:cNvSpPr>
          <p:nvPr/>
        </p:nvSpPr>
        <p:spPr bwMode="auto">
          <a:xfrm>
            <a:off x="7277100" y="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
        <p:nvSpPr>
          <p:cNvPr id="958469" name="Rectangle 5"/>
          <p:cNvSpPr>
            <a:spLocks noChangeArrowheads="1"/>
          </p:cNvSpPr>
          <p:nvPr/>
        </p:nvSpPr>
        <p:spPr bwMode="auto">
          <a:xfrm>
            <a:off x="7353300" y="624840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r>
              <a:rPr lang="en-US"/>
              <a:t>11.</a:t>
            </a:r>
            <a:fld id="{4C23D455-1C54-4459-825B-CBED50F0BC54}" type="slidenum">
              <a:rPr lang="en-US"/>
              <a:pPr/>
              <a:t>63</a:t>
            </a:fld>
            <a:endParaRPr lang="en-US"/>
          </a:p>
        </p:txBody>
      </p:sp>
      <p:sp>
        <p:nvSpPr>
          <p:cNvPr id="959490" name="Text Box 2"/>
          <p:cNvSpPr txBox="1">
            <a:spLocks noChangeArrowheads="1"/>
          </p:cNvSpPr>
          <p:nvPr/>
        </p:nvSpPr>
        <p:spPr bwMode="auto">
          <a:xfrm>
            <a:off x="228600" y="152400"/>
            <a:ext cx="6319838"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11.9</a:t>
            </a:r>
            <a:r>
              <a:rPr lang="en-US" sz="2400" baseline="0">
                <a:solidFill>
                  <a:schemeClr val="folHlink"/>
                </a:solidFill>
                <a:latin typeface="Times New Roman" pitchFamily="18" charset="0"/>
              </a:rPr>
              <a:t>  </a:t>
            </a:r>
            <a:r>
              <a:rPr lang="en-US" sz="2000" i="1" baseline="0">
                <a:latin typeface="Times New Roman" pitchFamily="18" charset="0"/>
              </a:rPr>
              <a:t>Sender-site Selective Repeat algorithm</a:t>
            </a:r>
          </a:p>
        </p:txBody>
      </p:sp>
      <p:pic>
        <p:nvPicPr>
          <p:cNvPr id="959491" name="Picture 3"/>
          <p:cNvPicPr>
            <a:picLocks noChangeAspect="1" noChangeArrowheads="1"/>
          </p:cNvPicPr>
          <p:nvPr/>
        </p:nvPicPr>
        <p:blipFill>
          <a:blip r:embed="rId3"/>
          <a:srcRect/>
          <a:stretch>
            <a:fillRect/>
          </a:stretch>
        </p:blipFill>
        <p:spPr bwMode="auto">
          <a:xfrm>
            <a:off x="30163" y="842963"/>
            <a:ext cx="8885237" cy="2128837"/>
          </a:xfrm>
          <a:prstGeom prst="rect">
            <a:avLst/>
          </a:prstGeom>
          <a:noFill/>
          <a:ln w="9525">
            <a:noFill/>
            <a:miter lim="800000"/>
            <a:headEnd/>
            <a:tailEnd/>
          </a:ln>
          <a:effectLst/>
        </p:spPr>
      </p:pic>
      <p:sp>
        <p:nvSpPr>
          <p:cNvPr id="959492" name="Rectangle 4"/>
          <p:cNvSpPr>
            <a:spLocks noChangeArrowheads="1"/>
          </p:cNvSpPr>
          <p:nvPr/>
        </p:nvSpPr>
        <p:spPr bwMode="auto">
          <a:xfrm>
            <a:off x="7200900" y="76200"/>
            <a:ext cx="1638300" cy="412750"/>
          </a:xfrm>
          <a:prstGeom prst="rect">
            <a:avLst/>
          </a:prstGeom>
          <a:noFill/>
          <a:ln w="9525">
            <a:noFill/>
            <a:miter lim="800000"/>
            <a:headEnd/>
            <a:tailEnd/>
          </a:ln>
          <a:effectLst/>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F1A1A1D9-B60D-4811-BA98-28C1517E0052}" type="slidenum">
              <a:rPr lang="en-US"/>
              <a:pPr/>
              <a:t>64</a:t>
            </a:fld>
            <a:endParaRPr lang="en-US"/>
          </a:p>
        </p:txBody>
      </p:sp>
      <p:sp>
        <p:nvSpPr>
          <p:cNvPr id="947202" name="Text Box 2"/>
          <p:cNvSpPr txBox="1">
            <a:spLocks noChangeArrowheads="1"/>
          </p:cNvSpPr>
          <p:nvPr/>
        </p:nvSpPr>
        <p:spPr bwMode="auto">
          <a:xfrm>
            <a:off x="304800" y="228600"/>
            <a:ext cx="66405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11.10</a:t>
            </a:r>
            <a:r>
              <a:rPr lang="en-US" sz="2400" baseline="0">
                <a:solidFill>
                  <a:schemeClr val="folHlink"/>
                </a:solidFill>
                <a:latin typeface="Times New Roman" pitchFamily="18" charset="0"/>
              </a:rPr>
              <a:t>  </a:t>
            </a:r>
            <a:r>
              <a:rPr lang="en-US" sz="2000" i="1" baseline="0">
                <a:latin typeface="Times New Roman" pitchFamily="18" charset="0"/>
              </a:rPr>
              <a:t>Receiver-site Selective Repeat algorithm</a:t>
            </a:r>
          </a:p>
        </p:txBody>
      </p:sp>
      <p:pic>
        <p:nvPicPr>
          <p:cNvPr id="947203" name="Picture 3"/>
          <p:cNvPicPr>
            <a:picLocks noChangeAspect="1" noChangeArrowheads="1"/>
          </p:cNvPicPr>
          <p:nvPr/>
        </p:nvPicPr>
        <p:blipFill>
          <a:blip r:embed="rId3"/>
          <a:srcRect/>
          <a:stretch>
            <a:fillRect/>
          </a:stretch>
        </p:blipFill>
        <p:spPr bwMode="auto">
          <a:xfrm>
            <a:off x="63500" y="609600"/>
            <a:ext cx="90043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2ADA369A-E6B8-458F-9760-BE77423046FC}" type="slidenum">
              <a:rPr lang="en-US"/>
              <a:pPr/>
              <a:t>65</a:t>
            </a:fld>
            <a:endParaRPr lang="en-US"/>
          </a:p>
        </p:txBody>
      </p:sp>
      <p:sp>
        <p:nvSpPr>
          <p:cNvPr id="960514" name="Text Box 2"/>
          <p:cNvSpPr txBox="1">
            <a:spLocks noChangeArrowheads="1"/>
          </p:cNvSpPr>
          <p:nvPr/>
        </p:nvSpPr>
        <p:spPr bwMode="auto">
          <a:xfrm>
            <a:off x="304800" y="76200"/>
            <a:ext cx="6640513" cy="457200"/>
          </a:xfrm>
          <a:prstGeom prst="rect">
            <a:avLst/>
          </a:prstGeom>
          <a:noFill/>
          <a:ln w="9525">
            <a:noFill/>
            <a:miter lim="800000"/>
            <a:headEnd/>
            <a:tailEnd/>
          </a:ln>
          <a:effectLst/>
        </p:spPr>
        <p:txBody>
          <a:bodyPr wrap="none">
            <a:spAutoFit/>
          </a:bodyPr>
          <a:lstStyle/>
          <a:p>
            <a:r>
              <a:rPr lang="en-US" sz="2400" baseline="0">
                <a:solidFill>
                  <a:schemeClr val="hlink"/>
                </a:solidFill>
                <a:latin typeface="Times New Roman" pitchFamily="18" charset="0"/>
              </a:rPr>
              <a:t>Algorithm 11.10</a:t>
            </a:r>
            <a:r>
              <a:rPr lang="en-US" sz="2400" baseline="0">
                <a:solidFill>
                  <a:schemeClr val="folHlink"/>
                </a:solidFill>
                <a:latin typeface="Times New Roman" pitchFamily="18" charset="0"/>
              </a:rPr>
              <a:t>  </a:t>
            </a:r>
            <a:r>
              <a:rPr lang="en-US" sz="2000" i="1" baseline="0">
                <a:latin typeface="Times New Roman" pitchFamily="18" charset="0"/>
              </a:rPr>
              <a:t>Receiver-site Selective Repeat algorithm</a:t>
            </a:r>
          </a:p>
        </p:txBody>
      </p:sp>
      <p:pic>
        <p:nvPicPr>
          <p:cNvPr id="960516" name="Picture 4"/>
          <p:cNvPicPr>
            <a:picLocks noChangeAspect="1" noChangeArrowheads="1"/>
          </p:cNvPicPr>
          <p:nvPr/>
        </p:nvPicPr>
        <p:blipFill>
          <a:blip r:embed="rId3"/>
          <a:srcRect/>
          <a:stretch>
            <a:fillRect/>
          </a:stretch>
        </p:blipFill>
        <p:spPr bwMode="auto">
          <a:xfrm>
            <a:off x="152400" y="685800"/>
            <a:ext cx="898525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B24B5E9A-5D5B-401D-B45A-DD4E465C5762}" type="slidenum">
              <a:rPr lang="en-US"/>
              <a:pPr/>
              <a:t>66</a:t>
            </a:fld>
            <a:endParaRPr lang="en-US"/>
          </a:p>
        </p:txBody>
      </p:sp>
      <p:sp>
        <p:nvSpPr>
          <p:cNvPr id="88781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781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7812" name="Text Box 4"/>
          <p:cNvSpPr txBox="1">
            <a:spLocks noChangeArrowheads="1"/>
          </p:cNvSpPr>
          <p:nvPr/>
        </p:nvSpPr>
        <p:spPr bwMode="auto">
          <a:xfrm>
            <a:off x="304800" y="381000"/>
            <a:ext cx="6245225"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11.22  </a:t>
            </a:r>
            <a:r>
              <a:rPr lang="en-US" sz="2000" i="1" baseline="0">
                <a:latin typeface="Times New Roman" pitchFamily="18" charset="0"/>
              </a:rPr>
              <a:t>Delivery of data in Selective Repeat ARQ</a:t>
            </a:r>
          </a:p>
        </p:txBody>
      </p:sp>
      <p:sp>
        <p:nvSpPr>
          <p:cNvPr id="88781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7815" name="Picture 7"/>
          <p:cNvPicPr>
            <a:picLocks noChangeAspect="1" noChangeArrowheads="1"/>
          </p:cNvPicPr>
          <p:nvPr/>
        </p:nvPicPr>
        <p:blipFill>
          <a:blip r:embed="rId3"/>
          <a:srcRect/>
          <a:stretch>
            <a:fillRect/>
          </a:stretch>
        </p:blipFill>
        <p:spPr bwMode="auto">
          <a:xfrm>
            <a:off x="434975" y="2574925"/>
            <a:ext cx="7870825" cy="1844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BF85BA8B-9F39-41C5-8363-CFA8E975C434}" type="slidenum">
              <a:rPr lang="en-US"/>
              <a:pPr/>
              <a:t>67</a:t>
            </a:fld>
            <a:endParaRPr lang="en-US"/>
          </a:p>
        </p:txBody>
      </p:sp>
      <p:sp>
        <p:nvSpPr>
          <p:cNvPr id="9441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44137"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944139" name="Text Box 11"/>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11.8</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629C713B-04B6-4F43-9189-643794EDD435}" type="slidenum">
              <a:rPr lang="en-US"/>
              <a:pPr/>
              <a:t>68</a:t>
            </a:fld>
            <a:endParaRPr lang="en-US"/>
          </a:p>
        </p:txBody>
      </p:sp>
      <p:sp>
        <p:nvSpPr>
          <p:cNvPr id="10659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5993"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1065994" name="Text Box 10"/>
          <p:cNvSpPr txBox="1">
            <a:spLocks noChangeArrowheads="1"/>
          </p:cNvSpPr>
          <p:nvPr/>
        </p:nvSpPr>
        <p:spPr bwMode="auto">
          <a:xfrm>
            <a:off x="1143000" y="0"/>
            <a:ext cx="45291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01BE7FE4-B81C-4E08-B45D-11149D3001D0}" type="slidenum">
              <a:rPr lang="en-US"/>
              <a:pPr/>
              <a:t>69</a:t>
            </a:fld>
            <a:endParaRPr lang="en-US"/>
          </a:p>
        </p:txBody>
      </p:sp>
      <p:sp>
        <p:nvSpPr>
          <p:cNvPr id="10680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68041" name="Rectangle 9"/>
          <p:cNvSpPr>
            <a:spLocks noChangeArrowheads="1"/>
          </p:cNvSpPr>
          <p:nvPr/>
        </p:nvSpPr>
        <p:spPr bwMode="auto">
          <a:xfrm>
            <a:off x="228600" y="1066800"/>
            <a:ext cx="8686800" cy="4362450"/>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1068042" name="Text Box 10"/>
          <p:cNvSpPr txBox="1">
            <a:spLocks noChangeArrowheads="1"/>
          </p:cNvSpPr>
          <p:nvPr/>
        </p:nvSpPr>
        <p:spPr bwMode="auto">
          <a:xfrm>
            <a:off x="1143000" y="0"/>
            <a:ext cx="45291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8DC1F904-1433-434B-9862-CDA162A1F508}" type="slidenum">
              <a:rPr lang="en-US"/>
              <a:pPr/>
              <a:t>7</a:t>
            </a:fld>
            <a:endParaRPr lang="en-US"/>
          </a:p>
        </p:txBody>
      </p:sp>
      <p:sp>
        <p:nvSpPr>
          <p:cNvPr id="91238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8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9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12393" name="Line 9"/>
          <p:cNvSpPr>
            <a:spLocks noChangeShapeType="1"/>
          </p:cNvSpPr>
          <p:nvPr/>
        </p:nvSpPr>
        <p:spPr bwMode="auto">
          <a:xfrm>
            <a:off x="457200" y="2057400"/>
            <a:ext cx="8153400" cy="0"/>
          </a:xfrm>
          <a:prstGeom prst="line">
            <a:avLst/>
          </a:prstGeom>
          <a:noFill/>
          <a:ln w="76200">
            <a:solidFill>
              <a:srgbClr val="009900"/>
            </a:solidFill>
            <a:round/>
            <a:headEnd/>
            <a:tailEnd/>
          </a:ln>
          <a:effectLst/>
        </p:spPr>
        <p:txBody>
          <a:bodyPr/>
          <a:lstStyle/>
          <a:p>
            <a:endParaRPr lang="en-US"/>
          </a:p>
        </p:txBody>
      </p:sp>
      <p:sp>
        <p:nvSpPr>
          <p:cNvPr id="912394" name="Line 10"/>
          <p:cNvSpPr>
            <a:spLocks noChangeShapeType="1"/>
          </p:cNvSpPr>
          <p:nvPr/>
        </p:nvSpPr>
        <p:spPr bwMode="auto">
          <a:xfrm>
            <a:off x="458788" y="4800600"/>
            <a:ext cx="8153400" cy="0"/>
          </a:xfrm>
          <a:prstGeom prst="line">
            <a:avLst/>
          </a:prstGeom>
          <a:noFill/>
          <a:ln w="76200">
            <a:solidFill>
              <a:srgbClr val="009900"/>
            </a:solidFill>
            <a:round/>
            <a:headEnd/>
            <a:tailEnd/>
          </a:ln>
          <a:effectLst/>
        </p:spPr>
        <p:txBody>
          <a:bodyPr/>
          <a:lstStyle/>
          <a:p>
            <a:endParaRPr lang="en-US"/>
          </a:p>
        </p:txBody>
      </p:sp>
      <p:sp>
        <p:nvSpPr>
          <p:cNvPr id="912395" name="Rectangle 11"/>
          <p:cNvSpPr>
            <a:spLocks noChangeArrowheads="1"/>
          </p:cNvSpPr>
          <p:nvPr/>
        </p:nvSpPr>
        <p:spPr bwMode="auto">
          <a:xfrm>
            <a:off x="495300" y="2149475"/>
            <a:ext cx="8077200" cy="2528888"/>
          </a:xfrm>
          <a:prstGeom prst="rect">
            <a:avLst/>
          </a:prstGeom>
          <a:solidFill>
            <a:srgbClr val="99FF33"/>
          </a:solidFill>
          <a:ln w="76200" algn="ctr">
            <a:noFill/>
            <a:miter lim="800000"/>
            <a:headEnd/>
            <a:tailEnd/>
          </a:ln>
          <a:effectLst/>
        </p:spPr>
        <p:txBody>
          <a:bodyPr>
            <a:spAutoFit/>
          </a:bodyPr>
          <a:lstStyle/>
          <a:p>
            <a:pPr algn="ctr"/>
            <a:r>
              <a:rPr lang="en-US" baseline="0"/>
              <a:t>Bit stuffing is the process of adding one extra 0 whenever five consecutive 1s follow a 0 in the data, so that the receiver does not mistake</a:t>
            </a:r>
          </a:p>
          <a:p>
            <a:pPr algn="ctr"/>
            <a:r>
              <a:rPr lang="en-US" baseline="0"/>
              <a:t>the pattern 0111110 for a flag.</a:t>
            </a:r>
          </a:p>
        </p:txBody>
      </p:sp>
      <p:grpSp>
        <p:nvGrpSpPr>
          <p:cNvPr id="912396" name="Group 12"/>
          <p:cNvGrpSpPr>
            <a:grpSpLocks/>
          </p:cNvGrpSpPr>
          <p:nvPr/>
        </p:nvGrpSpPr>
        <p:grpSpPr bwMode="auto">
          <a:xfrm>
            <a:off x="457200" y="1371600"/>
            <a:ext cx="1143000" cy="566738"/>
            <a:chOff x="1200" y="1248"/>
            <a:chExt cx="720" cy="357"/>
          </a:xfrm>
        </p:grpSpPr>
        <p:pic>
          <p:nvPicPr>
            <p:cNvPr id="912397"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12398"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436E4C19-9CEA-4EEC-A30F-FF0EFDA2A744}" type="slidenum">
              <a:rPr lang="en-US"/>
              <a:pPr/>
              <a:t>70</a:t>
            </a:fld>
            <a:endParaRPr lang="en-US"/>
          </a:p>
        </p:txBody>
      </p:sp>
      <p:sp>
        <p:nvSpPr>
          <p:cNvPr id="107008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0089" name="Rectangle 9"/>
          <p:cNvSpPr>
            <a:spLocks noChangeArrowheads="1"/>
          </p:cNvSpPr>
          <p:nvPr/>
        </p:nvSpPr>
        <p:spPr bwMode="auto">
          <a:xfrm>
            <a:off x="76200" y="1066800"/>
            <a:ext cx="8915400" cy="2654300"/>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1070090" name="Text Box 10"/>
          <p:cNvSpPr txBox="1">
            <a:spLocks noChangeArrowheads="1"/>
          </p:cNvSpPr>
          <p:nvPr/>
        </p:nvSpPr>
        <p:spPr bwMode="auto">
          <a:xfrm>
            <a:off x="1143000" y="0"/>
            <a:ext cx="45291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11.8 (continued)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7BDD2CEB-9349-409E-9FB5-DFE99FBBE8DA}" type="slidenum">
              <a:rPr lang="en-US"/>
              <a:pPr/>
              <a:t>71</a:t>
            </a:fld>
            <a:endParaRPr lang="en-US"/>
          </a:p>
        </p:txBody>
      </p:sp>
      <p:sp>
        <p:nvSpPr>
          <p:cNvPr id="88883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883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8836" name="Text Box 4"/>
          <p:cNvSpPr txBox="1">
            <a:spLocks noChangeArrowheads="1"/>
          </p:cNvSpPr>
          <p:nvPr/>
        </p:nvSpPr>
        <p:spPr bwMode="auto">
          <a:xfrm>
            <a:off x="304800" y="381000"/>
            <a:ext cx="53086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11.23  </a:t>
            </a:r>
            <a:r>
              <a:rPr lang="en-US" sz="2000" i="1" baseline="0">
                <a:latin typeface="Times New Roman" pitchFamily="18" charset="0"/>
              </a:rPr>
              <a:t>Flow diagram for Example 11.8</a:t>
            </a:r>
          </a:p>
        </p:txBody>
      </p:sp>
      <p:sp>
        <p:nvSpPr>
          <p:cNvPr id="88883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8838" name="Picture 6"/>
          <p:cNvPicPr>
            <a:picLocks noChangeAspect="1" noChangeArrowheads="1"/>
          </p:cNvPicPr>
          <p:nvPr/>
        </p:nvPicPr>
        <p:blipFill>
          <a:blip r:embed="rId3"/>
          <a:srcRect/>
          <a:stretch>
            <a:fillRect/>
          </a:stretch>
        </p:blipFill>
        <p:spPr bwMode="auto">
          <a:xfrm>
            <a:off x="989013" y="1219200"/>
            <a:ext cx="6856412" cy="47831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99D0D764-2473-474C-B75F-A1A89B886D21}" type="slidenum">
              <a:rPr lang="en-US"/>
              <a:pPr/>
              <a:t>72</a:t>
            </a:fld>
            <a:endParaRPr lang="en-US"/>
          </a:p>
        </p:txBody>
      </p:sp>
      <p:sp>
        <p:nvSpPr>
          <p:cNvPr id="88985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8985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89860" name="Text Box 4"/>
          <p:cNvSpPr txBox="1">
            <a:spLocks noChangeArrowheads="1"/>
          </p:cNvSpPr>
          <p:nvPr/>
        </p:nvSpPr>
        <p:spPr bwMode="auto">
          <a:xfrm>
            <a:off x="304800" y="381000"/>
            <a:ext cx="65532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11.24  </a:t>
            </a:r>
            <a:r>
              <a:rPr lang="en-US" sz="2000" i="1" baseline="0">
                <a:latin typeface="Times New Roman" pitchFamily="18" charset="0"/>
              </a:rPr>
              <a:t>Design of piggybacking in Go-Back-N ARQ</a:t>
            </a:r>
          </a:p>
        </p:txBody>
      </p:sp>
      <p:sp>
        <p:nvSpPr>
          <p:cNvPr id="88986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89863" name="Picture 7"/>
          <p:cNvPicPr>
            <a:picLocks noChangeAspect="1" noChangeArrowheads="1"/>
          </p:cNvPicPr>
          <p:nvPr/>
        </p:nvPicPr>
        <p:blipFill>
          <a:blip r:embed="rId3"/>
          <a:srcRect/>
          <a:stretch>
            <a:fillRect/>
          </a:stretch>
        </p:blipFill>
        <p:spPr bwMode="auto">
          <a:xfrm>
            <a:off x="965200" y="1165225"/>
            <a:ext cx="6197600" cy="4930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8BD66C6D-9332-4F4B-B2AB-DADB4FE15866}" type="slidenum">
              <a:rPr lang="en-US"/>
              <a:pPr/>
              <a:t>73</a:t>
            </a:fld>
            <a:endParaRPr lang="en-US"/>
          </a:p>
        </p:txBody>
      </p:sp>
      <p:sp>
        <p:nvSpPr>
          <p:cNvPr id="86323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63235" name="Text Box 3"/>
          <p:cNvSpPr txBox="1">
            <a:spLocks noChangeArrowheads="1"/>
          </p:cNvSpPr>
          <p:nvPr/>
        </p:nvSpPr>
        <p:spPr bwMode="auto">
          <a:xfrm>
            <a:off x="228600" y="406400"/>
            <a:ext cx="2408238"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11-6   HDLC</a:t>
            </a:r>
          </a:p>
        </p:txBody>
      </p:sp>
      <p:sp>
        <p:nvSpPr>
          <p:cNvPr id="86323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63237" name="Rectangle 5"/>
          <p:cNvSpPr>
            <a:spLocks noChangeArrowheads="1"/>
          </p:cNvSpPr>
          <p:nvPr/>
        </p:nvSpPr>
        <p:spPr bwMode="auto">
          <a:xfrm>
            <a:off x="304800" y="1476375"/>
            <a:ext cx="8229600" cy="1800225"/>
          </a:xfrm>
          <a:prstGeom prst="rect">
            <a:avLst/>
          </a:prstGeom>
          <a:noFill/>
          <a:ln w="9525">
            <a:noFill/>
            <a:miter lim="800000"/>
            <a:headEnd/>
            <a:tailEnd/>
          </a:ln>
          <a:effectLst/>
        </p:spPr>
        <p:txBody>
          <a:bodyPr anchor="ctr">
            <a:spAutoFit/>
          </a:bodyPr>
          <a:lstStyle/>
          <a:p>
            <a:pPr algn="just" eaLnBrk="1" hangingPunct="1"/>
            <a:r>
              <a:rPr lang="en-US" sz="2800" i="1" baseline="0">
                <a:solidFill>
                  <a:schemeClr val="hlink"/>
                </a:solidFill>
                <a:effectLst>
                  <a:outerShdw blurRad="38100" dist="38100" dir="2700000" algn="tl">
                    <a:srgbClr val="C0C0C0"/>
                  </a:outerShdw>
                </a:effectLst>
                <a:latin typeface="Times New Roman" pitchFamily="18" charset="0"/>
              </a:rPr>
              <a:t>High-level Data Link Control (HDLC)</a:t>
            </a:r>
            <a:r>
              <a:rPr lang="en-US" sz="2800" i="1" baseline="0">
                <a:effectLst>
                  <a:outerShdw blurRad="38100" dist="38100" dir="2700000" algn="tl">
                    <a:srgbClr val="C0C0C0"/>
                  </a:outerShdw>
                </a:effectLst>
                <a:latin typeface="Times New Roman" pitchFamily="18" charset="0"/>
              </a:rPr>
              <a:t> is a </a:t>
            </a:r>
            <a:r>
              <a:rPr lang="en-US" sz="2800" i="1" baseline="0">
                <a:solidFill>
                  <a:schemeClr val="hlink"/>
                </a:solidFill>
                <a:effectLst>
                  <a:outerShdw blurRad="38100" dist="38100" dir="2700000" algn="tl">
                    <a:srgbClr val="C0C0C0"/>
                  </a:outerShdw>
                </a:effectLst>
                <a:latin typeface="Times New Roman" pitchFamily="18" charset="0"/>
              </a:rPr>
              <a:t>bit-oriented</a:t>
            </a:r>
            <a:r>
              <a:rPr lang="en-US" sz="2800" i="1" baseline="0">
                <a:effectLst>
                  <a:outerShdw blurRad="38100" dist="38100" dir="2700000" algn="tl">
                    <a:srgbClr val="C0C0C0"/>
                  </a:outerShdw>
                </a:effectLst>
                <a:latin typeface="Times New Roman" pitchFamily="18" charset="0"/>
              </a:rPr>
              <a:t> protocol for communication over point-to-point and multipoint links. It implements the ARQ mechanisms we discussed in this chapter.</a:t>
            </a:r>
          </a:p>
        </p:txBody>
      </p:sp>
      <p:sp>
        <p:nvSpPr>
          <p:cNvPr id="863238" name="Rectangle 6"/>
          <p:cNvSpPr>
            <a:spLocks noChangeArrowheads="1"/>
          </p:cNvSpPr>
          <p:nvPr/>
        </p:nvSpPr>
        <p:spPr bwMode="auto">
          <a:xfrm>
            <a:off x="152400" y="4679950"/>
            <a:ext cx="6705600" cy="1187450"/>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a:solidFill>
                  <a:srgbClr val="0033CC"/>
                </a:solidFill>
                <a:latin typeface="Times New Roman" pitchFamily="18" charset="0"/>
              </a:rPr>
              <a:t>Configurations and Transfer Modes</a:t>
            </a:r>
            <a:r>
              <a:rPr lang="fr-FR" sz="2400" baseline="0">
                <a:solidFill>
                  <a:srgbClr val="0033CC"/>
                </a:solidFill>
                <a:latin typeface="Times New Roman" pitchFamily="18" charset="0"/>
              </a:rPr>
              <a:t/>
            </a:r>
            <a:br>
              <a:rPr lang="fr-FR" sz="2400" baseline="0">
                <a:solidFill>
                  <a:srgbClr val="0033CC"/>
                </a:solidFill>
                <a:latin typeface="Times New Roman" pitchFamily="18" charset="0"/>
              </a:rPr>
            </a:br>
            <a:r>
              <a:rPr lang="fr-FR" sz="2400" baseline="0">
                <a:solidFill>
                  <a:srgbClr val="0033CC"/>
                </a:solidFill>
                <a:latin typeface="Times New Roman" pitchFamily="18" charset="0"/>
              </a:rPr>
              <a:t>Frames</a:t>
            </a:r>
            <a:br>
              <a:rPr lang="fr-FR" sz="2400" baseline="0">
                <a:solidFill>
                  <a:srgbClr val="0033CC"/>
                </a:solidFill>
                <a:latin typeface="Times New Roman" pitchFamily="18" charset="0"/>
              </a:rPr>
            </a:br>
            <a:r>
              <a:rPr lang="fr-FR" sz="2400" baseline="0">
                <a:solidFill>
                  <a:srgbClr val="0033CC"/>
                </a:solidFill>
                <a:latin typeface="Times New Roman" pitchFamily="18" charset="0"/>
              </a:rPr>
              <a:t>Control Field</a:t>
            </a:r>
            <a:endParaRPr lang="en-US" sz="2400" baseline="0">
              <a:solidFill>
                <a:srgbClr val="0033CC"/>
              </a:solidFill>
              <a:latin typeface="Times New Roman" pitchFamily="18" charset="0"/>
            </a:endParaRPr>
          </a:p>
        </p:txBody>
      </p:sp>
      <p:sp>
        <p:nvSpPr>
          <p:cNvPr id="863239"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7D2DBC24-2E5B-461E-9645-04AAB85E46C1}" type="slidenum">
              <a:rPr lang="en-US"/>
              <a:pPr/>
              <a:t>74</a:t>
            </a:fld>
            <a:endParaRPr lang="en-US"/>
          </a:p>
        </p:txBody>
      </p:sp>
      <p:sp>
        <p:nvSpPr>
          <p:cNvPr id="89190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190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1908" name="Text Box 4"/>
          <p:cNvSpPr txBox="1">
            <a:spLocks noChangeArrowheads="1"/>
          </p:cNvSpPr>
          <p:nvPr/>
        </p:nvSpPr>
        <p:spPr bwMode="auto">
          <a:xfrm>
            <a:off x="304800" y="381000"/>
            <a:ext cx="43703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11.25  </a:t>
            </a:r>
            <a:r>
              <a:rPr lang="en-US" sz="2000" i="1" baseline="0">
                <a:latin typeface="Times New Roman" pitchFamily="18" charset="0"/>
              </a:rPr>
              <a:t>Normal response mode</a:t>
            </a:r>
          </a:p>
        </p:txBody>
      </p:sp>
      <p:sp>
        <p:nvSpPr>
          <p:cNvPr id="89190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91910" name="Picture 6"/>
          <p:cNvPicPr>
            <a:picLocks noChangeAspect="1" noChangeArrowheads="1"/>
          </p:cNvPicPr>
          <p:nvPr/>
        </p:nvPicPr>
        <p:blipFill>
          <a:blip r:embed="rId3"/>
          <a:srcRect/>
          <a:stretch>
            <a:fillRect/>
          </a:stretch>
        </p:blipFill>
        <p:spPr bwMode="auto">
          <a:xfrm>
            <a:off x="322263" y="1493838"/>
            <a:ext cx="8364537" cy="43735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34FD4D45-A4C7-4EBA-986B-D0EEC972BA31}" type="slidenum">
              <a:rPr lang="en-US"/>
              <a:pPr/>
              <a:t>75</a:t>
            </a:fld>
            <a:endParaRPr lang="en-US"/>
          </a:p>
        </p:txBody>
      </p:sp>
      <p:sp>
        <p:nvSpPr>
          <p:cNvPr id="89293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293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2932" name="Text Box 4"/>
          <p:cNvSpPr txBox="1">
            <a:spLocks noChangeArrowheads="1"/>
          </p:cNvSpPr>
          <p:nvPr/>
        </p:nvSpPr>
        <p:spPr bwMode="auto">
          <a:xfrm>
            <a:off x="304800" y="381000"/>
            <a:ext cx="51054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11.26  </a:t>
            </a:r>
            <a:r>
              <a:rPr lang="en-US" sz="2000" i="1" baseline="0">
                <a:latin typeface="Times New Roman" pitchFamily="18" charset="0"/>
              </a:rPr>
              <a:t>Asynchronous balanced mode</a:t>
            </a:r>
          </a:p>
        </p:txBody>
      </p:sp>
      <p:sp>
        <p:nvSpPr>
          <p:cNvPr id="892933"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92934" name="Picture 6"/>
          <p:cNvPicPr>
            <a:picLocks noChangeAspect="1" noChangeArrowheads="1"/>
          </p:cNvPicPr>
          <p:nvPr/>
        </p:nvPicPr>
        <p:blipFill>
          <a:blip r:embed="rId3"/>
          <a:srcRect/>
          <a:stretch>
            <a:fillRect/>
          </a:stretch>
        </p:blipFill>
        <p:spPr bwMode="auto">
          <a:xfrm>
            <a:off x="215900" y="2819400"/>
            <a:ext cx="8775700" cy="1477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6BD4442F-1CCA-45A4-B326-05EEBDA825B7}" type="slidenum">
              <a:rPr lang="en-US"/>
              <a:pPr/>
              <a:t>76</a:t>
            </a:fld>
            <a:endParaRPr lang="en-US"/>
          </a:p>
        </p:txBody>
      </p:sp>
      <p:sp>
        <p:nvSpPr>
          <p:cNvPr id="89395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395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3956" name="Text Box 4"/>
          <p:cNvSpPr txBox="1">
            <a:spLocks noChangeArrowheads="1"/>
          </p:cNvSpPr>
          <p:nvPr/>
        </p:nvSpPr>
        <p:spPr bwMode="auto">
          <a:xfrm>
            <a:off x="304800" y="381000"/>
            <a:ext cx="344805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11.27  </a:t>
            </a:r>
            <a:r>
              <a:rPr lang="en-US" sz="2000" i="1" baseline="0">
                <a:latin typeface="Times New Roman" pitchFamily="18" charset="0"/>
              </a:rPr>
              <a:t>HDLC frames</a:t>
            </a:r>
          </a:p>
        </p:txBody>
      </p:sp>
      <p:sp>
        <p:nvSpPr>
          <p:cNvPr id="89395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93958" name="Picture 6"/>
          <p:cNvPicPr>
            <a:picLocks noChangeAspect="1" noChangeArrowheads="1"/>
          </p:cNvPicPr>
          <p:nvPr/>
        </p:nvPicPr>
        <p:blipFill>
          <a:blip r:embed="rId3"/>
          <a:srcRect/>
          <a:stretch>
            <a:fillRect/>
          </a:stretch>
        </p:blipFill>
        <p:spPr bwMode="auto">
          <a:xfrm>
            <a:off x="136525" y="1752600"/>
            <a:ext cx="8702675" cy="3843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58893FD7-00FB-4BC1-88A8-6DD3B38D0A76}" type="slidenum">
              <a:rPr lang="en-US"/>
              <a:pPr/>
              <a:t>77</a:t>
            </a:fld>
            <a:endParaRPr lang="en-US"/>
          </a:p>
        </p:txBody>
      </p:sp>
      <p:sp>
        <p:nvSpPr>
          <p:cNvPr id="89497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497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4980" name="Text Box 4"/>
          <p:cNvSpPr txBox="1">
            <a:spLocks noChangeArrowheads="1"/>
          </p:cNvSpPr>
          <p:nvPr/>
        </p:nvSpPr>
        <p:spPr bwMode="auto">
          <a:xfrm>
            <a:off x="304800" y="381000"/>
            <a:ext cx="70485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11.28  </a:t>
            </a:r>
            <a:r>
              <a:rPr lang="en-US" sz="2000" i="1" baseline="0">
                <a:latin typeface="Times New Roman" pitchFamily="18" charset="0"/>
              </a:rPr>
              <a:t>Control field format for the different frame types</a:t>
            </a:r>
          </a:p>
        </p:txBody>
      </p:sp>
      <p:sp>
        <p:nvSpPr>
          <p:cNvPr id="89498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94982" name="Picture 6"/>
          <p:cNvPicPr>
            <a:picLocks noChangeAspect="1" noChangeArrowheads="1"/>
          </p:cNvPicPr>
          <p:nvPr/>
        </p:nvPicPr>
        <p:blipFill>
          <a:blip r:embed="rId3"/>
          <a:srcRect/>
          <a:stretch>
            <a:fillRect/>
          </a:stretch>
        </p:blipFill>
        <p:spPr bwMode="auto">
          <a:xfrm>
            <a:off x="2225675" y="2025650"/>
            <a:ext cx="4479925" cy="3079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D09EB37C-B535-49F8-9925-BFB5AEE76E02}" type="slidenum">
              <a:rPr lang="en-US"/>
              <a:pPr/>
              <a:t>78</a:t>
            </a:fld>
            <a:endParaRPr lang="en-US"/>
          </a:p>
        </p:txBody>
      </p:sp>
      <p:sp>
        <p:nvSpPr>
          <p:cNvPr id="910338" name="Text Box 2"/>
          <p:cNvSpPr txBox="1">
            <a:spLocks noChangeArrowheads="1"/>
          </p:cNvSpPr>
          <p:nvPr/>
        </p:nvSpPr>
        <p:spPr bwMode="auto">
          <a:xfrm>
            <a:off x="304800" y="685800"/>
            <a:ext cx="59182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Table 11.1  </a:t>
            </a:r>
            <a:r>
              <a:rPr lang="en-US" sz="2000" i="1" baseline="0">
                <a:latin typeface="Times New Roman" pitchFamily="18" charset="0"/>
              </a:rPr>
              <a:t>U-frame control command and response</a:t>
            </a:r>
          </a:p>
        </p:txBody>
      </p:sp>
      <p:pic>
        <p:nvPicPr>
          <p:cNvPr id="910341" name="Picture 5"/>
          <p:cNvPicPr>
            <a:picLocks noChangeAspect="1" noChangeArrowheads="1"/>
          </p:cNvPicPr>
          <p:nvPr/>
        </p:nvPicPr>
        <p:blipFill>
          <a:blip r:embed="rId3"/>
          <a:srcRect/>
          <a:stretch>
            <a:fillRect/>
          </a:stretch>
        </p:blipFill>
        <p:spPr bwMode="auto">
          <a:xfrm>
            <a:off x="158750" y="1158875"/>
            <a:ext cx="8756650" cy="5013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03AE10CD-CD3B-484C-9433-BA363CBFCF30}" type="slidenum">
              <a:rPr lang="en-US"/>
              <a:pPr/>
              <a:t>79</a:t>
            </a:fld>
            <a:endParaRPr lang="en-US"/>
          </a:p>
        </p:txBody>
      </p:sp>
      <p:sp>
        <p:nvSpPr>
          <p:cNvPr id="9533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3353" name="Rectangle 9"/>
          <p:cNvSpPr>
            <a:spLocks noChangeArrowheads="1"/>
          </p:cNvSpPr>
          <p:nvPr/>
        </p:nvSpPr>
        <p:spPr bwMode="auto">
          <a:xfrm>
            <a:off x="228600" y="1143000"/>
            <a:ext cx="8686800" cy="4362450"/>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11.29 shows how </a:t>
            </a:r>
            <a:r>
              <a:rPr lang="en-US" sz="2800" i="1" baseline="0">
                <a:solidFill>
                  <a:schemeClr val="hlink"/>
                </a:solidFill>
                <a:latin typeface="Times New Roman" pitchFamily="18" charset="0"/>
              </a:rPr>
              <a:t>U-frames</a:t>
            </a:r>
            <a:r>
              <a:rPr lang="en-US" sz="2800" i="1" baseline="0">
                <a:latin typeface="Times New Roman" pitchFamily="18" charset="0"/>
              </a:rPr>
              <a:t> can be used for connection establishment and connection release. Node A asks for a connection with a set asynchronous balanced mode (SABM) frame; node B gives a positive response with an unnumbered acknowledgment (UA) frame. After these two exchanges, data can be transferred between the two nodes (not shown in the figure). After data transfer, node A sends a DISC (disconnect) frame to release the connection; it is confirmed by node B responding with a UA (unnumbered acknowledgment).</a:t>
            </a:r>
          </a:p>
        </p:txBody>
      </p:sp>
      <p:sp>
        <p:nvSpPr>
          <p:cNvPr id="953354" name="Text Box 10"/>
          <p:cNvSpPr txBox="1">
            <a:spLocks noChangeArrowheads="1"/>
          </p:cNvSpPr>
          <p:nvPr/>
        </p:nvSpPr>
        <p:spPr bwMode="auto">
          <a:xfrm>
            <a:off x="1143000" y="0"/>
            <a:ext cx="24876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11.9</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AE5B771E-8F12-4B1B-8D1B-00EF84E9F8B4}" type="slidenum">
              <a:rPr lang="en-US"/>
              <a:pPr/>
              <a:t>8</a:t>
            </a:fld>
            <a:endParaRPr lang="en-US"/>
          </a:p>
        </p:txBody>
      </p:sp>
      <p:sp>
        <p:nvSpPr>
          <p:cNvPr id="86835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6835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68356" name="Text Box 4"/>
          <p:cNvSpPr txBox="1">
            <a:spLocks noChangeArrowheads="1"/>
          </p:cNvSpPr>
          <p:nvPr/>
        </p:nvSpPr>
        <p:spPr bwMode="auto">
          <a:xfrm>
            <a:off x="304800" y="381000"/>
            <a:ext cx="46180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11.4  </a:t>
            </a:r>
            <a:r>
              <a:rPr lang="en-US" sz="2000" i="1" baseline="0">
                <a:latin typeface="Times New Roman" pitchFamily="18" charset="0"/>
              </a:rPr>
              <a:t>Bit stuffing and unstuffing</a:t>
            </a:r>
          </a:p>
        </p:txBody>
      </p:sp>
      <p:sp>
        <p:nvSpPr>
          <p:cNvPr id="86835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68358" name="Picture 6"/>
          <p:cNvPicPr>
            <a:picLocks noChangeAspect="1" noChangeArrowheads="1"/>
          </p:cNvPicPr>
          <p:nvPr/>
        </p:nvPicPr>
        <p:blipFill>
          <a:blip r:embed="rId3"/>
          <a:srcRect/>
          <a:stretch>
            <a:fillRect/>
          </a:stretch>
        </p:blipFill>
        <p:spPr bwMode="auto">
          <a:xfrm>
            <a:off x="1081088" y="1697038"/>
            <a:ext cx="5776912" cy="4094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0EB6E73C-A0FB-4486-BDAC-227D7C8DBA23}" type="slidenum">
              <a:rPr lang="en-US"/>
              <a:pPr/>
              <a:t>80</a:t>
            </a:fld>
            <a:endParaRPr lang="en-US"/>
          </a:p>
        </p:txBody>
      </p:sp>
      <p:sp>
        <p:nvSpPr>
          <p:cNvPr id="89600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600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6004" name="Text Box 4"/>
          <p:cNvSpPr txBox="1">
            <a:spLocks noChangeArrowheads="1"/>
          </p:cNvSpPr>
          <p:nvPr/>
        </p:nvSpPr>
        <p:spPr bwMode="auto">
          <a:xfrm>
            <a:off x="304800" y="381000"/>
            <a:ext cx="63579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11.29  </a:t>
            </a:r>
            <a:r>
              <a:rPr lang="en-US" sz="2000" i="1" baseline="0">
                <a:latin typeface="Times New Roman" pitchFamily="18" charset="0"/>
              </a:rPr>
              <a:t>Example of connection and disconnection</a:t>
            </a:r>
          </a:p>
        </p:txBody>
      </p:sp>
      <p:sp>
        <p:nvSpPr>
          <p:cNvPr id="89600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96006" name="Picture 6"/>
          <p:cNvPicPr>
            <a:picLocks noChangeAspect="1" noChangeArrowheads="1"/>
          </p:cNvPicPr>
          <p:nvPr/>
        </p:nvPicPr>
        <p:blipFill>
          <a:blip r:embed="rId3"/>
          <a:srcRect/>
          <a:stretch>
            <a:fillRect/>
          </a:stretch>
        </p:blipFill>
        <p:spPr bwMode="auto">
          <a:xfrm>
            <a:off x="1905000" y="1143000"/>
            <a:ext cx="4652963" cy="4965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8CAA03EE-B9AD-4784-AD8A-48251DD66152}" type="slidenum">
              <a:rPr lang="en-US"/>
              <a:pPr/>
              <a:t>81</a:t>
            </a:fld>
            <a:endParaRPr lang="en-US"/>
          </a:p>
        </p:txBody>
      </p:sp>
      <p:sp>
        <p:nvSpPr>
          <p:cNvPr id="95437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4377" name="Rectangle 9"/>
          <p:cNvSpPr>
            <a:spLocks noChangeArrowheads="1"/>
          </p:cNvSpPr>
          <p:nvPr/>
        </p:nvSpPr>
        <p:spPr bwMode="auto">
          <a:xfrm>
            <a:off x="228600" y="914400"/>
            <a:ext cx="8686800" cy="4789488"/>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11.30 shows an exchange using piggybacking. Node A begins the exchange of information with an </a:t>
            </a:r>
            <a:br>
              <a:rPr lang="en-US" sz="2800" i="1" baseline="0">
                <a:latin typeface="Times New Roman" pitchFamily="18" charset="0"/>
              </a:rPr>
            </a:br>
            <a:r>
              <a:rPr lang="en-US" sz="2800" i="1" baseline="0">
                <a:latin typeface="Times New Roman" pitchFamily="18" charset="0"/>
              </a:rPr>
              <a:t>I-frame numbered 0 followed by another I-frame numbered 1. Node B piggybacks its acknowledgment of both frames onto an I-frame of its own. Node B’s first </a:t>
            </a:r>
            <a:br>
              <a:rPr lang="en-US" sz="2800" i="1" baseline="0">
                <a:latin typeface="Times New Roman" pitchFamily="18" charset="0"/>
              </a:rPr>
            </a:br>
            <a:r>
              <a:rPr lang="en-US" sz="2800" i="1" baseline="0">
                <a:latin typeface="Times New Roman" pitchFamily="18" charset="0"/>
              </a:rPr>
              <a:t>I-frame is also numbered 0 [N(S) field] and contains a 2 in its N(R) field, acknowledging the receipt of A’s frames 1 and 0 and indicating that it expects frame 2 to arrive next. Node B transmits its second and third I-frames (numbered 1 and 2) before accepting further frames from node A. </a:t>
            </a:r>
          </a:p>
        </p:txBody>
      </p:sp>
      <p:sp>
        <p:nvSpPr>
          <p:cNvPr id="954378" name="Text Box 10"/>
          <p:cNvSpPr txBox="1">
            <a:spLocks noChangeArrowheads="1"/>
          </p:cNvSpPr>
          <p:nvPr/>
        </p:nvSpPr>
        <p:spPr bwMode="auto">
          <a:xfrm>
            <a:off x="1143000" y="0"/>
            <a:ext cx="26908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11.10</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78AC4850-5431-42BF-BFF6-A1FCEBCDBAF1}" type="slidenum">
              <a:rPr lang="en-US"/>
              <a:pPr/>
              <a:t>82</a:t>
            </a:fld>
            <a:endParaRPr lang="en-US"/>
          </a:p>
        </p:txBody>
      </p:sp>
      <p:sp>
        <p:nvSpPr>
          <p:cNvPr id="1072130"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2"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5"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1072137"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Its N(R) information, therefore, has not changed: B frames 1 and 2 indicate that node B is still expecting A’s frame 2 to arrive next. Node A has sent all its data. Therefore, it cannot piggyback an acknowledgment onto an I-frame and sends an S-frame instead. The RR code indicates that A is still ready to receive. The number 3 in the N(R) field tells B that frames 0, 1, and 2 have all been accepted and that A is now expecting frame number 3.</a:t>
            </a:r>
          </a:p>
        </p:txBody>
      </p:sp>
      <p:sp>
        <p:nvSpPr>
          <p:cNvPr id="1072138" name="Text Box 10"/>
          <p:cNvSpPr txBox="1">
            <a:spLocks noChangeArrowheads="1"/>
          </p:cNvSpPr>
          <p:nvPr/>
        </p:nvSpPr>
        <p:spPr bwMode="auto">
          <a:xfrm>
            <a:off x="1143000" y="0"/>
            <a:ext cx="4732338"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11.10 (continued)</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E356DAD9-EC6F-4F9E-8952-0FE5AA25F650}" type="slidenum">
              <a:rPr lang="en-US"/>
              <a:pPr/>
              <a:t>83</a:t>
            </a:fld>
            <a:endParaRPr lang="en-US"/>
          </a:p>
        </p:txBody>
      </p:sp>
      <p:sp>
        <p:nvSpPr>
          <p:cNvPr id="89702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7027"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897028" name="Text Box 4"/>
          <p:cNvSpPr txBox="1">
            <a:spLocks noChangeArrowheads="1"/>
          </p:cNvSpPr>
          <p:nvPr/>
        </p:nvSpPr>
        <p:spPr bwMode="auto">
          <a:xfrm>
            <a:off x="304800" y="228600"/>
            <a:ext cx="6075363"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11.30  </a:t>
            </a:r>
            <a:r>
              <a:rPr lang="en-US" sz="2000" i="1" baseline="0">
                <a:latin typeface="Times New Roman" pitchFamily="18" charset="0"/>
              </a:rPr>
              <a:t>Example of piggybacking without error</a:t>
            </a:r>
          </a:p>
        </p:txBody>
      </p:sp>
      <p:sp>
        <p:nvSpPr>
          <p:cNvPr id="897029"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97030" name="Picture 6"/>
          <p:cNvPicPr>
            <a:picLocks noChangeAspect="1" noChangeArrowheads="1"/>
          </p:cNvPicPr>
          <p:nvPr/>
        </p:nvPicPr>
        <p:blipFill>
          <a:blip r:embed="rId3"/>
          <a:srcRect/>
          <a:stretch>
            <a:fillRect/>
          </a:stretch>
        </p:blipFill>
        <p:spPr bwMode="auto">
          <a:xfrm>
            <a:off x="2811463" y="1028700"/>
            <a:ext cx="3436937" cy="5219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t>11.</a:t>
            </a:r>
            <a:fld id="{E024CF33-6D4E-4340-9763-23CD5A900B83}" type="slidenum">
              <a:rPr lang="en-US"/>
              <a:pPr/>
              <a:t>84</a:t>
            </a:fld>
            <a:endParaRPr lang="en-US"/>
          </a:p>
        </p:txBody>
      </p:sp>
      <p:sp>
        <p:nvSpPr>
          <p:cNvPr id="9553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3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3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3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3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3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4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55401" name="Rectangle 9"/>
          <p:cNvSpPr>
            <a:spLocks noChangeArrowheads="1"/>
          </p:cNvSpPr>
          <p:nvPr/>
        </p:nvSpPr>
        <p:spPr bwMode="auto">
          <a:xfrm>
            <a:off x="228600" y="1143000"/>
            <a:ext cx="8686800" cy="4789488"/>
          </a:xfrm>
          <a:prstGeom prst="rect">
            <a:avLst/>
          </a:prstGeom>
          <a:solidFill>
            <a:schemeClr val="bg1"/>
          </a:solidFill>
          <a:ln w="9525">
            <a:noFill/>
            <a:miter lim="800000"/>
            <a:headEnd/>
            <a:tailEnd/>
          </a:ln>
          <a:effectLst/>
        </p:spPr>
        <p:txBody>
          <a:bodyPr>
            <a:spAutoFit/>
          </a:bodyPr>
          <a:lstStyle/>
          <a:p>
            <a:pPr algn="just"/>
            <a:r>
              <a:rPr lang="en-US" sz="2800" i="1" baseline="0">
                <a:latin typeface="Times New Roman" pitchFamily="18" charset="0"/>
              </a:rPr>
              <a:t>Figure 11.31 shows an exchange in which a frame is lost. Node B sends three data frames (0, 1, and 2), but frame 1 is lost. When node A receives frame 2, it discards it and sends a REJ frame for frame 1. Note that the protocol being used is Go-Back-N with the special use of an REJ frame as a NAK frame. The NAK frame does two things here: It confirms the receipt of frame 0 and declares that frame 1 and any following frames must be resent. Node B, after receiving the REJ frame, resends frames 1 and 2. Node A acknowledges the receipt by sending an RR frame (ACK) with acknowledgment number 3.</a:t>
            </a:r>
          </a:p>
        </p:txBody>
      </p:sp>
      <p:sp>
        <p:nvSpPr>
          <p:cNvPr id="955402" name="Text Box 10"/>
          <p:cNvSpPr txBox="1">
            <a:spLocks noChangeArrowheads="1"/>
          </p:cNvSpPr>
          <p:nvPr/>
        </p:nvSpPr>
        <p:spPr bwMode="auto">
          <a:xfrm>
            <a:off x="1143000" y="0"/>
            <a:ext cx="2690813" cy="579438"/>
          </a:xfrm>
          <a:prstGeom prst="rect">
            <a:avLst/>
          </a:prstGeom>
          <a:noFill/>
          <a:ln w="9525">
            <a:noFill/>
            <a:miter lim="800000"/>
            <a:headEnd/>
            <a:tailEnd/>
          </a:ln>
          <a:effectLst/>
        </p:spPr>
        <p:txBody>
          <a:bodyPr wrap="none">
            <a:spAutoFit/>
          </a:bodyPr>
          <a:lstStyle/>
          <a:p>
            <a:r>
              <a:rPr lang="en-US" i="1" baseline="0">
                <a:solidFill>
                  <a:schemeClr val="hlink"/>
                </a:solidFill>
                <a:latin typeface="Times New Roman" pitchFamily="18" charset="0"/>
              </a:rPr>
              <a:t>Example 11.11</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4BC69AB8-5B66-43BC-B34A-EEEBC7001728}" type="slidenum">
              <a:rPr lang="en-US"/>
              <a:pPr/>
              <a:t>85</a:t>
            </a:fld>
            <a:endParaRPr lang="en-US"/>
          </a:p>
        </p:txBody>
      </p:sp>
      <p:sp>
        <p:nvSpPr>
          <p:cNvPr id="89805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8051" name="Line 3"/>
          <p:cNvSpPr>
            <a:spLocks noChangeShapeType="1"/>
          </p:cNvSpPr>
          <p:nvPr/>
        </p:nvSpPr>
        <p:spPr bwMode="auto">
          <a:xfrm>
            <a:off x="152400" y="838200"/>
            <a:ext cx="8763000" cy="0"/>
          </a:xfrm>
          <a:prstGeom prst="line">
            <a:avLst/>
          </a:prstGeom>
          <a:noFill/>
          <a:ln w="19050">
            <a:solidFill>
              <a:schemeClr val="hlink"/>
            </a:solidFill>
            <a:round/>
            <a:headEnd/>
            <a:tailEnd/>
          </a:ln>
          <a:effectLst/>
        </p:spPr>
        <p:txBody>
          <a:bodyPr/>
          <a:lstStyle/>
          <a:p>
            <a:endParaRPr lang="en-US"/>
          </a:p>
        </p:txBody>
      </p:sp>
      <p:sp>
        <p:nvSpPr>
          <p:cNvPr id="898052" name="Text Box 4"/>
          <p:cNvSpPr txBox="1">
            <a:spLocks noChangeArrowheads="1"/>
          </p:cNvSpPr>
          <p:nvPr/>
        </p:nvSpPr>
        <p:spPr bwMode="auto">
          <a:xfrm>
            <a:off x="304800" y="228600"/>
            <a:ext cx="5737225"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11.31  </a:t>
            </a:r>
            <a:r>
              <a:rPr lang="en-US" sz="2000" i="1" baseline="0">
                <a:latin typeface="Times New Roman" pitchFamily="18" charset="0"/>
              </a:rPr>
              <a:t>Example of piggybacking with error</a:t>
            </a:r>
          </a:p>
        </p:txBody>
      </p:sp>
      <p:sp>
        <p:nvSpPr>
          <p:cNvPr id="898053"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898054" name="Picture 6"/>
          <p:cNvPicPr>
            <a:picLocks noChangeAspect="1" noChangeArrowheads="1"/>
          </p:cNvPicPr>
          <p:nvPr/>
        </p:nvPicPr>
        <p:blipFill>
          <a:blip r:embed="rId3"/>
          <a:srcRect/>
          <a:stretch>
            <a:fillRect/>
          </a:stretch>
        </p:blipFill>
        <p:spPr bwMode="auto">
          <a:xfrm>
            <a:off x="2513013" y="1101725"/>
            <a:ext cx="3354387" cy="5222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0D3B7F30-CF92-460A-834C-D4EFA79F5250}" type="slidenum">
              <a:rPr lang="en-US"/>
              <a:pPr/>
              <a:t>86</a:t>
            </a:fld>
            <a:endParaRPr lang="en-US"/>
          </a:p>
        </p:txBody>
      </p:sp>
      <p:sp>
        <p:nvSpPr>
          <p:cNvPr id="8642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64259" name="Text Box 3"/>
          <p:cNvSpPr txBox="1">
            <a:spLocks noChangeArrowheads="1"/>
          </p:cNvSpPr>
          <p:nvPr/>
        </p:nvSpPr>
        <p:spPr bwMode="auto">
          <a:xfrm>
            <a:off x="228600" y="406400"/>
            <a:ext cx="7092950"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11-7   POINT-TO-POINT PROTOCOL</a:t>
            </a:r>
          </a:p>
        </p:txBody>
      </p:sp>
      <p:sp>
        <p:nvSpPr>
          <p:cNvPr id="86426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64261" name="Rectangle 5"/>
          <p:cNvSpPr>
            <a:spLocks noChangeArrowheads="1"/>
          </p:cNvSpPr>
          <p:nvPr/>
        </p:nvSpPr>
        <p:spPr bwMode="auto">
          <a:xfrm>
            <a:off x="304800" y="1430338"/>
            <a:ext cx="8229600" cy="2227262"/>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Although HDLC is a general protocol that can be used for both point-to-point and multipoint configurations, one of the most common protocols for point-to-point access is the </a:t>
            </a:r>
            <a:r>
              <a:rPr lang="en-US" sz="2800" i="1" baseline="0">
                <a:solidFill>
                  <a:schemeClr val="hlink"/>
                </a:solidFill>
                <a:effectLst>
                  <a:outerShdw blurRad="38100" dist="38100" dir="2700000" algn="tl">
                    <a:srgbClr val="C0C0C0"/>
                  </a:outerShdw>
                </a:effectLst>
                <a:latin typeface="Times New Roman" pitchFamily="18" charset="0"/>
              </a:rPr>
              <a:t>Point-to-Point Protocol (PPP). </a:t>
            </a:r>
            <a:r>
              <a:rPr lang="en-US" sz="2800" i="1" baseline="0">
                <a:effectLst>
                  <a:outerShdw blurRad="38100" dist="38100" dir="2700000" algn="tl">
                    <a:srgbClr val="C0C0C0"/>
                  </a:outerShdw>
                </a:effectLst>
                <a:latin typeface="Times New Roman" pitchFamily="18" charset="0"/>
              </a:rPr>
              <a:t>PPP is a </a:t>
            </a:r>
            <a:r>
              <a:rPr lang="en-US" sz="2800" i="1" baseline="0">
                <a:solidFill>
                  <a:schemeClr val="hlink"/>
                </a:solidFill>
                <a:effectLst>
                  <a:outerShdw blurRad="38100" dist="38100" dir="2700000" algn="tl">
                    <a:srgbClr val="C0C0C0"/>
                  </a:outerShdw>
                </a:effectLst>
                <a:latin typeface="Times New Roman" pitchFamily="18" charset="0"/>
              </a:rPr>
              <a:t>byte-oriented</a:t>
            </a:r>
            <a:r>
              <a:rPr lang="en-US" sz="2800" i="1" baseline="0">
                <a:effectLst>
                  <a:outerShdw blurRad="38100" dist="38100" dir="2700000" algn="tl">
                    <a:srgbClr val="C0C0C0"/>
                  </a:outerShdw>
                </a:effectLst>
                <a:latin typeface="Times New Roman" pitchFamily="18" charset="0"/>
              </a:rPr>
              <a:t> protocol.</a:t>
            </a:r>
          </a:p>
        </p:txBody>
      </p:sp>
      <p:sp>
        <p:nvSpPr>
          <p:cNvPr id="864262" name="Rectangle 6"/>
          <p:cNvSpPr>
            <a:spLocks noChangeArrowheads="1"/>
          </p:cNvSpPr>
          <p:nvPr/>
        </p:nvSpPr>
        <p:spPr bwMode="auto">
          <a:xfrm>
            <a:off x="152400" y="4679950"/>
            <a:ext cx="6705600" cy="155257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a:solidFill>
                  <a:srgbClr val="0033CC"/>
                </a:solidFill>
                <a:latin typeface="Times New Roman" pitchFamily="18" charset="0"/>
              </a:rPr>
              <a:t>Framing</a:t>
            </a:r>
          </a:p>
          <a:p>
            <a:pPr>
              <a:buClr>
                <a:schemeClr val="tx1"/>
              </a:buClr>
              <a:buSzPct val="117000"/>
              <a:buFont typeface="Wingdings" pitchFamily="2" charset="2"/>
              <a:buNone/>
            </a:pPr>
            <a:r>
              <a:rPr lang="fr-FR" sz="2400" baseline="0">
                <a:solidFill>
                  <a:srgbClr val="0033CC"/>
                </a:solidFill>
                <a:latin typeface="Times New Roman" pitchFamily="18" charset="0"/>
              </a:rPr>
              <a:t>Transition Phases</a:t>
            </a:r>
          </a:p>
          <a:p>
            <a:pPr>
              <a:buClr>
                <a:schemeClr val="tx1"/>
              </a:buClr>
              <a:buSzPct val="117000"/>
              <a:buFont typeface="Wingdings" pitchFamily="2" charset="2"/>
              <a:buNone/>
            </a:pPr>
            <a:r>
              <a:rPr lang="fr-FR" sz="2400" baseline="0">
                <a:solidFill>
                  <a:srgbClr val="0033CC"/>
                </a:solidFill>
                <a:latin typeface="Times New Roman" pitchFamily="18" charset="0"/>
              </a:rPr>
              <a:t>Multiplexing</a:t>
            </a:r>
          </a:p>
          <a:p>
            <a:pPr>
              <a:buClr>
                <a:schemeClr val="tx1"/>
              </a:buClr>
              <a:buSzPct val="117000"/>
              <a:buFont typeface="Wingdings" pitchFamily="2" charset="2"/>
              <a:buNone/>
            </a:pPr>
            <a:r>
              <a:rPr lang="en-US" sz="2400" baseline="0">
                <a:solidFill>
                  <a:srgbClr val="0033CC"/>
                </a:solidFill>
                <a:latin typeface="Times New Roman" pitchFamily="18" charset="0"/>
              </a:rPr>
              <a:t>Multilink PPP</a:t>
            </a:r>
          </a:p>
        </p:txBody>
      </p:sp>
      <p:sp>
        <p:nvSpPr>
          <p:cNvPr id="864263"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7F91CD39-25BF-48F2-9C95-C97A3D1F81F3}" type="slidenum">
              <a:rPr lang="en-US"/>
              <a:pPr/>
              <a:t>87</a:t>
            </a:fld>
            <a:endParaRPr lang="en-US"/>
          </a:p>
        </p:txBody>
      </p:sp>
      <p:sp>
        <p:nvSpPr>
          <p:cNvPr id="89907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89907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899076" name="Text Box 4"/>
          <p:cNvSpPr txBox="1">
            <a:spLocks noChangeArrowheads="1"/>
          </p:cNvSpPr>
          <p:nvPr/>
        </p:nvSpPr>
        <p:spPr bwMode="auto">
          <a:xfrm>
            <a:off x="304800" y="381000"/>
            <a:ext cx="3876675"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11.32  </a:t>
            </a:r>
            <a:r>
              <a:rPr lang="en-US" sz="2000" i="1" baseline="0">
                <a:latin typeface="Times New Roman" pitchFamily="18" charset="0"/>
              </a:rPr>
              <a:t>PPP frame format</a:t>
            </a:r>
          </a:p>
        </p:txBody>
      </p:sp>
      <p:sp>
        <p:nvSpPr>
          <p:cNvPr id="899077"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899078" name="Picture 6"/>
          <p:cNvPicPr>
            <a:picLocks noChangeAspect="1" noChangeArrowheads="1"/>
          </p:cNvPicPr>
          <p:nvPr/>
        </p:nvPicPr>
        <p:blipFill>
          <a:blip r:embed="rId3"/>
          <a:srcRect/>
          <a:stretch>
            <a:fillRect/>
          </a:stretch>
        </p:blipFill>
        <p:spPr bwMode="auto">
          <a:xfrm>
            <a:off x="228600" y="3043238"/>
            <a:ext cx="8437563" cy="1223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t>11.</a:t>
            </a:r>
            <a:fld id="{CF42AB3E-A5BC-4DEE-A21C-6CB18EF5C75C}" type="slidenum">
              <a:rPr lang="en-US"/>
              <a:pPr/>
              <a:t>88</a:t>
            </a:fld>
            <a:endParaRPr lang="en-US"/>
          </a:p>
        </p:txBody>
      </p:sp>
      <p:sp>
        <p:nvSpPr>
          <p:cNvPr id="925698"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6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0"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3" name="Rectangle 7"/>
          <p:cNvSpPr>
            <a:spLocks noChangeArrowheads="1"/>
          </p:cNvSpPr>
          <p:nvPr/>
        </p:nvSpPr>
        <p:spPr bwMode="gray">
          <a:xfrm>
            <a:off x="711200" y="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b="0" baseline="0">
              <a:latin typeface="Tahoma" pitchFamily="34" charset="0"/>
            </a:endParaRPr>
          </a:p>
        </p:txBody>
      </p:sp>
      <p:sp>
        <p:nvSpPr>
          <p:cNvPr id="925705" name="Line 9"/>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en-US"/>
          </a:p>
        </p:txBody>
      </p:sp>
      <p:sp>
        <p:nvSpPr>
          <p:cNvPr id="925706" name="Line 10"/>
          <p:cNvSpPr>
            <a:spLocks noChangeShapeType="1"/>
          </p:cNvSpPr>
          <p:nvPr/>
        </p:nvSpPr>
        <p:spPr bwMode="auto">
          <a:xfrm>
            <a:off x="458788" y="4419600"/>
            <a:ext cx="8153400" cy="0"/>
          </a:xfrm>
          <a:prstGeom prst="line">
            <a:avLst/>
          </a:prstGeom>
          <a:noFill/>
          <a:ln w="76200">
            <a:solidFill>
              <a:srgbClr val="009900"/>
            </a:solidFill>
            <a:round/>
            <a:headEnd/>
            <a:tailEnd/>
          </a:ln>
          <a:effectLst/>
        </p:spPr>
        <p:txBody>
          <a:bodyPr/>
          <a:lstStyle/>
          <a:p>
            <a:endParaRPr lang="en-US"/>
          </a:p>
        </p:txBody>
      </p:sp>
      <p:sp>
        <p:nvSpPr>
          <p:cNvPr id="925707"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a:effectLst/>
        </p:spPr>
        <p:txBody>
          <a:bodyPr>
            <a:spAutoFit/>
          </a:bodyPr>
          <a:lstStyle/>
          <a:p>
            <a:pPr algn="ctr"/>
            <a:r>
              <a:rPr lang="en-US" baseline="0"/>
              <a:t>PPP is a byte-oriented protocol using byte stuffing with the escape byte 01111101.</a:t>
            </a:r>
          </a:p>
        </p:txBody>
      </p:sp>
      <p:grpSp>
        <p:nvGrpSpPr>
          <p:cNvPr id="925708" name="Group 12"/>
          <p:cNvGrpSpPr>
            <a:grpSpLocks/>
          </p:cNvGrpSpPr>
          <p:nvPr/>
        </p:nvGrpSpPr>
        <p:grpSpPr bwMode="auto">
          <a:xfrm>
            <a:off x="457200" y="1947863"/>
            <a:ext cx="1143000" cy="566737"/>
            <a:chOff x="1200" y="1248"/>
            <a:chExt cx="720" cy="357"/>
          </a:xfrm>
        </p:grpSpPr>
        <p:pic>
          <p:nvPicPr>
            <p:cNvPr id="925709"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a:effectLst/>
          </p:spPr>
        </p:pic>
        <p:sp>
          <p:nvSpPr>
            <p:cNvPr id="925710"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sz="2800" i="1" baseline="0">
                  <a:solidFill>
                    <a:schemeClr val="hlink"/>
                  </a:solidFill>
                  <a:latin typeface="Times New Roman" pitchFamily="18" charset="0"/>
                </a:rPr>
                <a:t>Note</a:t>
              </a: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5C231D7F-76AB-47BB-858E-26B791F6EDAF}" type="slidenum">
              <a:rPr lang="en-US"/>
              <a:pPr/>
              <a:t>89</a:t>
            </a:fld>
            <a:endParaRPr lang="en-US"/>
          </a:p>
        </p:txBody>
      </p:sp>
      <p:sp>
        <p:nvSpPr>
          <p:cNvPr id="90009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009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0100" name="Text Box 4"/>
          <p:cNvSpPr txBox="1">
            <a:spLocks noChangeArrowheads="1"/>
          </p:cNvSpPr>
          <p:nvPr/>
        </p:nvSpPr>
        <p:spPr bwMode="auto">
          <a:xfrm>
            <a:off x="304800" y="381000"/>
            <a:ext cx="3827463"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11.33  </a:t>
            </a:r>
            <a:r>
              <a:rPr lang="en-US" sz="2000" i="1" baseline="0">
                <a:latin typeface="Times New Roman" pitchFamily="18" charset="0"/>
              </a:rPr>
              <a:t>Transition phases</a:t>
            </a:r>
          </a:p>
        </p:txBody>
      </p:sp>
      <p:sp>
        <p:nvSpPr>
          <p:cNvPr id="90010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0102" name="Picture 6"/>
          <p:cNvPicPr>
            <a:picLocks noChangeAspect="1" noChangeArrowheads="1"/>
          </p:cNvPicPr>
          <p:nvPr/>
        </p:nvPicPr>
        <p:blipFill>
          <a:blip r:embed="rId3"/>
          <a:srcRect/>
          <a:stretch>
            <a:fillRect/>
          </a:stretch>
        </p:blipFill>
        <p:spPr bwMode="auto">
          <a:xfrm>
            <a:off x="1976438" y="1506538"/>
            <a:ext cx="6481762" cy="3979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t>11.</a:t>
            </a:r>
            <a:fld id="{2847A6AF-8480-4514-83BE-ECBD2B6F8190}" type="slidenum">
              <a:rPr lang="en-US"/>
              <a:pPr/>
              <a:t>9</a:t>
            </a:fld>
            <a:endParaRPr lang="en-US"/>
          </a:p>
        </p:txBody>
      </p:sp>
      <p:sp>
        <p:nvSpPr>
          <p:cNvPr id="85913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endParaRPr lang="en-US" baseline="0">
              <a:effectLst>
                <a:outerShdw blurRad="38100" dist="38100" dir="2700000" algn="tl">
                  <a:srgbClr val="FFFFFF"/>
                </a:outerShdw>
              </a:effectLst>
              <a:latin typeface="Times New Roman" pitchFamily="18" charset="0"/>
            </a:endParaRPr>
          </a:p>
        </p:txBody>
      </p:sp>
      <p:sp>
        <p:nvSpPr>
          <p:cNvPr id="859139" name="Text Box 3"/>
          <p:cNvSpPr txBox="1">
            <a:spLocks noChangeArrowheads="1"/>
          </p:cNvSpPr>
          <p:nvPr/>
        </p:nvSpPr>
        <p:spPr bwMode="auto">
          <a:xfrm>
            <a:off x="228600" y="406400"/>
            <a:ext cx="7185025" cy="579438"/>
          </a:xfrm>
          <a:prstGeom prst="rect">
            <a:avLst/>
          </a:prstGeom>
          <a:noFill/>
          <a:ln w="9525">
            <a:noFill/>
            <a:miter lim="800000"/>
            <a:headEnd/>
            <a:tailEnd/>
          </a:ln>
          <a:effectLst/>
        </p:spPr>
        <p:txBody>
          <a:bodyPr wrap="none">
            <a:spAutoFit/>
          </a:bodyPr>
          <a:lstStyle/>
          <a:p>
            <a:r>
              <a:rPr lang="en-US" baseline="0">
                <a:effectLst>
                  <a:outerShdw blurRad="38100" dist="38100" dir="2700000" algn="tl">
                    <a:srgbClr val="C0C0C0"/>
                  </a:outerShdw>
                </a:effectLst>
                <a:latin typeface="Times" pitchFamily="18" charset="0"/>
              </a:rPr>
              <a:t>11-2   FLOW AND ERROR CONTROL</a:t>
            </a:r>
          </a:p>
        </p:txBody>
      </p:sp>
      <p:sp>
        <p:nvSpPr>
          <p:cNvPr id="859140"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endParaRPr lang="en-US" sz="1800" baseline="0">
              <a:latin typeface="Times New Roman" pitchFamily="18" charset="0"/>
            </a:endParaRPr>
          </a:p>
        </p:txBody>
      </p:sp>
      <p:sp>
        <p:nvSpPr>
          <p:cNvPr id="859141" name="Rectangle 5"/>
          <p:cNvSpPr>
            <a:spLocks noChangeArrowheads="1"/>
          </p:cNvSpPr>
          <p:nvPr/>
        </p:nvSpPr>
        <p:spPr bwMode="auto">
          <a:xfrm>
            <a:off x="304800" y="1595438"/>
            <a:ext cx="8229600" cy="1373187"/>
          </a:xfrm>
          <a:prstGeom prst="rect">
            <a:avLst/>
          </a:prstGeom>
          <a:noFill/>
          <a:ln w="9525">
            <a:noFill/>
            <a:miter lim="800000"/>
            <a:headEnd/>
            <a:tailEnd/>
          </a:ln>
          <a:effectLst/>
        </p:spPr>
        <p:txBody>
          <a:bodyPr anchor="ctr">
            <a:spAutoFit/>
          </a:bodyPr>
          <a:lstStyle/>
          <a:p>
            <a:pPr algn="just" eaLnBrk="1" hangingPunct="1"/>
            <a:r>
              <a:rPr lang="en-US" sz="2800" i="1" baseline="0">
                <a:effectLst>
                  <a:outerShdw blurRad="38100" dist="38100" dir="2700000" algn="tl">
                    <a:srgbClr val="C0C0C0"/>
                  </a:outerShdw>
                </a:effectLst>
                <a:latin typeface="Times New Roman" pitchFamily="18" charset="0"/>
              </a:rPr>
              <a:t>The most important responsibilities of the data link layer are </a:t>
            </a:r>
            <a:r>
              <a:rPr lang="en-US" sz="2800" i="1" baseline="0">
                <a:solidFill>
                  <a:schemeClr val="hlink"/>
                </a:solidFill>
                <a:effectLst>
                  <a:outerShdw blurRad="38100" dist="38100" dir="2700000" algn="tl">
                    <a:srgbClr val="C0C0C0"/>
                  </a:outerShdw>
                </a:effectLst>
                <a:latin typeface="Times New Roman" pitchFamily="18" charset="0"/>
              </a:rPr>
              <a:t>flow control</a:t>
            </a:r>
            <a:r>
              <a:rPr lang="en-US" sz="2800" i="1" baseline="0">
                <a:effectLst>
                  <a:outerShdw blurRad="38100" dist="38100" dir="2700000" algn="tl">
                    <a:srgbClr val="C0C0C0"/>
                  </a:outerShdw>
                </a:effectLst>
                <a:latin typeface="Times New Roman" pitchFamily="18" charset="0"/>
              </a:rPr>
              <a:t> and </a:t>
            </a:r>
            <a:r>
              <a:rPr lang="en-US" sz="2800" i="1" baseline="0">
                <a:solidFill>
                  <a:schemeClr val="hlink"/>
                </a:solidFill>
                <a:effectLst>
                  <a:outerShdw blurRad="38100" dist="38100" dir="2700000" algn="tl">
                    <a:srgbClr val="C0C0C0"/>
                  </a:outerShdw>
                </a:effectLst>
                <a:latin typeface="Times New Roman" pitchFamily="18" charset="0"/>
              </a:rPr>
              <a:t>error control</a:t>
            </a:r>
            <a:r>
              <a:rPr lang="en-US" sz="2800" i="1" baseline="0">
                <a:effectLst>
                  <a:outerShdw blurRad="38100" dist="38100" dir="2700000" algn="tl">
                    <a:srgbClr val="C0C0C0"/>
                  </a:outerShdw>
                </a:effectLst>
                <a:latin typeface="Times New Roman" pitchFamily="18" charset="0"/>
              </a:rPr>
              <a:t>. Collectively, these functions are known as </a:t>
            </a:r>
            <a:r>
              <a:rPr lang="en-US" sz="2800" i="1" baseline="0">
                <a:solidFill>
                  <a:schemeClr val="hlink"/>
                </a:solidFill>
                <a:effectLst>
                  <a:outerShdw blurRad="38100" dist="38100" dir="2700000" algn="tl">
                    <a:srgbClr val="C0C0C0"/>
                  </a:outerShdw>
                </a:effectLst>
                <a:latin typeface="Times New Roman" pitchFamily="18" charset="0"/>
              </a:rPr>
              <a:t>data link control</a:t>
            </a:r>
            <a:r>
              <a:rPr lang="en-US" sz="2800" i="1" baseline="0">
                <a:effectLst>
                  <a:outerShdw blurRad="38100" dist="38100" dir="2700000" algn="tl">
                    <a:srgbClr val="C0C0C0"/>
                  </a:outerShdw>
                </a:effectLst>
                <a:latin typeface="Times New Roman" pitchFamily="18" charset="0"/>
              </a:rPr>
              <a:t>.</a:t>
            </a:r>
          </a:p>
        </p:txBody>
      </p:sp>
      <p:sp>
        <p:nvSpPr>
          <p:cNvPr id="859142" name="Rectangle 6"/>
          <p:cNvSpPr>
            <a:spLocks noChangeArrowheads="1"/>
          </p:cNvSpPr>
          <p:nvPr/>
        </p:nvSpPr>
        <p:spPr bwMode="auto">
          <a:xfrm>
            <a:off x="152400" y="4679950"/>
            <a:ext cx="6705600" cy="822325"/>
          </a:xfrm>
          <a:prstGeom prst="rect">
            <a:avLst/>
          </a:prstGeom>
          <a:noFill/>
          <a:ln w="9525">
            <a:noFill/>
            <a:miter lim="800000"/>
            <a:headEnd/>
            <a:tailEnd/>
          </a:ln>
          <a:effectLst/>
        </p:spPr>
        <p:txBody>
          <a:bodyPr>
            <a:spAutoFit/>
          </a:bodyPr>
          <a:lstStyle/>
          <a:p>
            <a:pPr>
              <a:buClr>
                <a:schemeClr val="tx1"/>
              </a:buClr>
              <a:buSzPct val="117000"/>
              <a:buFont typeface="Wingdings" pitchFamily="2" charset="2"/>
              <a:buNone/>
            </a:pPr>
            <a:r>
              <a:rPr lang="en-US" sz="2400" baseline="0">
                <a:solidFill>
                  <a:srgbClr val="0033CC"/>
                </a:solidFill>
                <a:latin typeface="Times New Roman" pitchFamily="18" charset="0"/>
              </a:rPr>
              <a:t>Flow Control</a:t>
            </a:r>
            <a:r>
              <a:rPr lang="fr-FR" sz="2400" baseline="0">
                <a:solidFill>
                  <a:srgbClr val="0033CC"/>
                </a:solidFill>
                <a:latin typeface="Times New Roman" pitchFamily="18" charset="0"/>
              </a:rPr>
              <a:t/>
            </a:r>
            <a:br>
              <a:rPr lang="fr-FR" sz="2400" baseline="0">
                <a:solidFill>
                  <a:srgbClr val="0033CC"/>
                </a:solidFill>
                <a:latin typeface="Times New Roman" pitchFamily="18" charset="0"/>
              </a:rPr>
            </a:br>
            <a:r>
              <a:rPr lang="fr-FR" sz="2400" baseline="0">
                <a:solidFill>
                  <a:srgbClr val="0033CC"/>
                </a:solidFill>
                <a:latin typeface="Times New Roman" pitchFamily="18" charset="0"/>
              </a:rPr>
              <a:t>Error Control</a:t>
            </a:r>
            <a:endParaRPr lang="en-US" sz="2400" baseline="0">
              <a:solidFill>
                <a:srgbClr val="0033CC"/>
              </a:solidFill>
              <a:latin typeface="Times New Roman" pitchFamily="18" charset="0"/>
            </a:endParaRPr>
          </a:p>
        </p:txBody>
      </p:sp>
      <p:sp>
        <p:nvSpPr>
          <p:cNvPr id="859143"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r>
              <a:rPr lang="en-US" sz="2800" i="1" u="sng" baseline="0">
                <a:solidFill>
                  <a:schemeClr val="hlink"/>
                </a:solidFill>
                <a:effectLst>
                  <a:outerShdw blurRad="38100" dist="38100" dir="2700000" algn="tl">
                    <a:srgbClr val="C0C0C0"/>
                  </a:outerShdw>
                </a:effectLst>
                <a:latin typeface="Times New Roman" pitchFamily="18" charset="0"/>
              </a:rPr>
              <a:t>Topics discussed in this section:</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CC264AE5-D81C-41DC-954C-096C1168A6DC}" type="slidenum">
              <a:rPr lang="en-US"/>
              <a:pPr/>
              <a:t>90</a:t>
            </a:fld>
            <a:endParaRPr lang="en-US"/>
          </a:p>
        </p:txBody>
      </p:sp>
      <p:sp>
        <p:nvSpPr>
          <p:cNvPr id="90112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112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1124" name="Text Box 4"/>
          <p:cNvSpPr txBox="1">
            <a:spLocks noChangeArrowheads="1"/>
          </p:cNvSpPr>
          <p:nvPr/>
        </p:nvSpPr>
        <p:spPr bwMode="auto">
          <a:xfrm>
            <a:off x="304800" y="381000"/>
            <a:ext cx="411638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11.34  </a:t>
            </a:r>
            <a:r>
              <a:rPr lang="en-US" sz="2000" i="1" baseline="0">
                <a:latin typeface="Times New Roman" pitchFamily="18" charset="0"/>
              </a:rPr>
              <a:t>Multiplexing in PPP</a:t>
            </a:r>
          </a:p>
        </p:txBody>
      </p:sp>
      <p:sp>
        <p:nvSpPr>
          <p:cNvPr id="90112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1126" name="Picture 6"/>
          <p:cNvPicPr>
            <a:picLocks noChangeAspect="1" noChangeArrowheads="1"/>
          </p:cNvPicPr>
          <p:nvPr/>
        </p:nvPicPr>
        <p:blipFill>
          <a:blip r:embed="rId3"/>
          <a:srcRect/>
          <a:stretch>
            <a:fillRect/>
          </a:stretch>
        </p:blipFill>
        <p:spPr bwMode="auto">
          <a:xfrm>
            <a:off x="822325" y="1258888"/>
            <a:ext cx="7102475" cy="47609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83E36CB4-0D91-43A1-BC03-D87EFF627CE9}" type="slidenum">
              <a:rPr lang="en-US"/>
              <a:pPr/>
              <a:t>91</a:t>
            </a:fld>
            <a:endParaRPr lang="en-US"/>
          </a:p>
        </p:txBody>
      </p:sp>
      <p:sp>
        <p:nvSpPr>
          <p:cNvPr id="90214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214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2148" name="Text Box 4"/>
          <p:cNvSpPr txBox="1">
            <a:spLocks noChangeArrowheads="1"/>
          </p:cNvSpPr>
          <p:nvPr/>
        </p:nvSpPr>
        <p:spPr bwMode="auto">
          <a:xfrm>
            <a:off x="304800" y="381000"/>
            <a:ext cx="575945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11.35  </a:t>
            </a:r>
            <a:r>
              <a:rPr lang="en-US" sz="2000" i="1" baseline="0">
                <a:latin typeface="Times New Roman" pitchFamily="18" charset="0"/>
              </a:rPr>
              <a:t>LCP packet encapsulated in a frame</a:t>
            </a:r>
          </a:p>
        </p:txBody>
      </p:sp>
      <p:sp>
        <p:nvSpPr>
          <p:cNvPr id="90214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2150" name="Picture 6"/>
          <p:cNvPicPr>
            <a:picLocks noChangeAspect="1" noChangeArrowheads="1"/>
          </p:cNvPicPr>
          <p:nvPr/>
        </p:nvPicPr>
        <p:blipFill>
          <a:blip r:embed="rId3"/>
          <a:srcRect/>
          <a:stretch>
            <a:fillRect/>
          </a:stretch>
        </p:blipFill>
        <p:spPr bwMode="auto">
          <a:xfrm>
            <a:off x="682625" y="2667000"/>
            <a:ext cx="6937375" cy="1477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2EF72E4C-3E0F-49C3-AA06-643F2D8EDFF8}" type="slidenum">
              <a:rPr lang="en-US"/>
              <a:pPr/>
              <a:t>92</a:t>
            </a:fld>
            <a:endParaRPr lang="en-US"/>
          </a:p>
        </p:txBody>
      </p:sp>
      <p:sp>
        <p:nvSpPr>
          <p:cNvPr id="926722" name="Text Box 2"/>
          <p:cNvSpPr txBox="1">
            <a:spLocks noChangeArrowheads="1"/>
          </p:cNvSpPr>
          <p:nvPr/>
        </p:nvSpPr>
        <p:spPr bwMode="auto">
          <a:xfrm>
            <a:off x="304800" y="762000"/>
            <a:ext cx="30099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Table 11.2  </a:t>
            </a:r>
            <a:r>
              <a:rPr lang="en-US" sz="2000" i="1" baseline="0">
                <a:latin typeface="Times New Roman" pitchFamily="18" charset="0"/>
              </a:rPr>
              <a:t>LCP packets</a:t>
            </a:r>
          </a:p>
        </p:txBody>
      </p:sp>
      <p:pic>
        <p:nvPicPr>
          <p:cNvPr id="926724" name="Picture 4"/>
          <p:cNvPicPr>
            <a:picLocks noChangeAspect="1" noChangeArrowheads="1"/>
          </p:cNvPicPr>
          <p:nvPr/>
        </p:nvPicPr>
        <p:blipFill>
          <a:blip r:embed="rId3"/>
          <a:srcRect/>
          <a:stretch>
            <a:fillRect/>
          </a:stretch>
        </p:blipFill>
        <p:spPr bwMode="auto">
          <a:xfrm>
            <a:off x="152400" y="1219200"/>
            <a:ext cx="8848725" cy="46402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DB42A84E-9B4B-42F3-9C92-601B7A0F9741}" type="slidenum">
              <a:rPr lang="en-US"/>
              <a:pPr/>
              <a:t>93</a:t>
            </a:fld>
            <a:endParaRPr lang="en-US"/>
          </a:p>
        </p:txBody>
      </p:sp>
      <p:sp>
        <p:nvSpPr>
          <p:cNvPr id="927746" name="Text Box 2"/>
          <p:cNvSpPr txBox="1">
            <a:spLocks noChangeArrowheads="1"/>
          </p:cNvSpPr>
          <p:nvPr/>
        </p:nvSpPr>
        <p:spPr bwMode="auto">
          <a:xfrm>
            <a:off x="990600" y="914400"/>
            <a:ext cx="347345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Table 11.3  </a:t>
            </a:r>
            <a:r>
              <a:rPr lang="en-US" sz="2000" i="1" baseline="0">
                <a:latin typeface="Times New Roman" pitchFamily="18" charset="0"/>
              </a:rPr>
              <a:t>Common options</a:t>
            </a:r>
          </a:p>
        </p:txBody>
      </p:sp>
      <p:pic>
        <p:nvPicPr>
          <p:cNvPr id="927748" name="Picture 4"/>
          <p:cNvPicPr>
            <a:picLocks noChangeAspect="1" noChangeArrowheads="1"/>
          </p:cNvPicPr>
          <p:nvPr/>
        </p:nvPicPr>
        <p:blipFill>
          <a:blip r:embed="rId3"/>
          <a:srcRect/>
          <a:stretch>
            <a:fillRect/>
          </a:stretch>
        </p:blipFill>
        <p:spPr bwMode="auto">
          <a:xfrm>
            <a:off x="679450" y="1303338"/>
            <a:ext cx="7778750" cy="2811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7726562E-EFBB-494E-8260-C738DAC72502}" type="slidenum">
              <a:rPr lang="en-US"/>
              <a:pPr/>
              <a:t>94</a:t>
            </a:fld>
            <a:endParaRPr lang="en-US"/>
          </a:p>
        </p:txBody>
      </p:sp>
      <p:sp>
        <p:nvSpPr>
          <p:cNvPr id="903170"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3171"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3172" name="Text Box 4"/>
          <p:cNvSpPr txBox="1">
            <a:spLocks noChangeArrowheads="1"/>
          </p:cNvSpPr>
          <p:nvPr/>
        </p:nvSpPr>
        <p:spPr bwMode="auto">
          <a:xfrm>
            <a:off x="304800" y="381000"/>
            <a:ext cx="63881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11.36  </a:t>
            </a:r>
            <a:r>
              <a:rPr lang="en-US" sz="2000" i="1" baseline="0">
                <a:latin typeface="Times New Roman" pitchFamily="18" charset="0"/>
              </a:rPr>
              <a:t>PAP packets encapsulated in a PPP frame</a:t>
            </a:r>
          </a:p>
        </p:txBody>
      </p:sp>
      <p:sp>
        <p:nvSpPr>
          <p:cNvPr id="903173"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3174" name="Picture 6"/>
          <p:cNvPicPr>
            <a:picLocks noChangeAspect="1" noChangeArrowheads="1"/>
          </p:cNvPicPr>
          <p:nvPr/>
        </p:nvPicPr>
        <p:blipFill>
          <a:blip r:embed="rId3"/>
          <a:srcRect/>
          <a:stretch>
            <a:fillRect/>
          </a:stretch>
        </p:blipFill>
        <p:spPr bwMode="auto">
          <a:xfrm>
            <a:off x="958850" y="1295400"/>
            <a:ext cx="6965950" cy="4651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D00EBA7C-5778-4FDF-8C73-C5FE35F90160}" type="slidenum">
              <a:rPr lang="en-US"/>
              <a:pPr/>
              <a:t>95</a:t>
            </a:fld>
            <a:endParaRPr lang="en-US"/>
          </a:p>
        </p:txBody>
      </p:sp>
      <p:sp>
        <p:nvSpPr>
          <p:cNvPr id="904194"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4195"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4196" name="Text Box 4"/>
          <p:cNvSpPr txBox="1">
            <a:spLocks noChangeArrowheads="1"/>
          </p:cNvSpPr>
          <p:nvPr/>
        </p:nvSpPr>
        <p:spPr bwMode="auto">
          <a:xfrm>
            <a:off x="304800" y="381000"/>
            <a:ext cx="65992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11.37  </a:t>
            </a:r>
            <a:r>
              <a:rPr lang="en-US" sz="2000" i="1" baseline="0">
                <a:latin typeface="Times New Roman" pitchFamily="18" charset="0"/>
              </a:rPr>
              <a:t>CHAP packets encapsulated in a PPP frame</a:t>
            </a:r>
          </a:p>
        </p:txBody>
      </p:sp>
      <p:sp>
        <p:nvSpPr>
          <p:cNvPr id="904197" name="Line 5"/>
          <p:cNvSpPr>
            <a:spLocks noChangeShapeType="1"/>
          </p:cNvSpPr>
          <p:nvPr/>
        </p:nvSpPr>
        <p:spPr bwMode="auto">
          <a:xfrm>
            <a:off x="152400" y="6400800"/>
            <a:ext cx="8763000" cy="0"/>
          </a:xfrm>
          <a:prstGeom prst="line">
            <a:avLst/>
          </a:prstGeom>
          <a:noFill/>
          <a:ln w="76200">
            <a:solidFill>
              <a:schemeClr val="hlink"/>
            </a:solidFill>
            <a:round/>
            <a:headEnd/>
            <a:tailEnd/>
          </a:ln>
          <a:effectLst/>
        </p:spPr>
        <p:txBody>
          <a:bodyPr/>
          <a:lstStyle/>
          <a:p>
            <a:endParaRPr lang="en-US"/>
          </a:p>
        </p:txBody>
      </p:sp>
      <p:pic>
        <p:nvPicPr>
          <p:cNvPr id="904199" name="Picture 7"/>
          <p:cNvPicPr>
            <a:picLocks noChangeAspect="1" noChangeArrowheads="1"/>
          </p:cNvPicPr>
          <p:nvPr/>
        </p:nvPicPr>
        <p:blipFill>
          <a:blip r:embed="rId3"/>
          <a:srcRect/>
          <a:stretch>
            <a:fillRect/>
          </a:stretch>
        </p:blipFill>
        <p:spPr bwMode="auto">
          <a:xfrm>
            <a:off x="995363" y="1066800"/>
            <a:ext cx="6929437" cy="5162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2E4BB86A-6C3E-4D20-B72D-ADC645B2AEB1}" type="slidenum">
              <a:rPr lang="en-US"/>
              <a:pPr/>
              <a:t>96</a:t>
            </a:fld>
            <a:endParaRPr lang="en-US"/>
          </a:p>
        </p:txBody>
      </p:sp>
      <p:sp>
        <p:nvSpPr>
          <p:cNvPr id="905218"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5219"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5220" name="Text Box 4"/>
          <p:cNvSpPr txBox="1">
            <a:spLocks noChangeArrowheads="1"/>
          </p:cNvSpPr>
          <p:nvPr/>
        </p:nvSpPr>
        <p:spPr bwMode="auto">
          <a:xfrm>
            <a:off x="304800" y="381000"/>
            <a:ext cx="6197600"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11.38  </a:t>
            </a:r>
            <a:r>
              <a:rPr lang="en-US" sz="2000" i="1" baseline="0">
                <a:latin typeface="Times New Roman" pitchFamily="18" charset="0"/>
              </a:rPr>
              <a:t>IPCP packet encapsulated in PPP frame</a:t>
            </a:r>
          </a:p>
        </p:txBody>
      </p:sp>
      <p:sp>
        <p:nvSpPr>
          <p:cNvPr id="905221"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5222" name="Picture 6"/>
          <p:cNvPicPr>
            <a:picLocks noChangeAspect="1" noChangeArrowheads="1"/>
          </p:cNvPicPr>
          <p:nvPr/>
        </p:nvPicPr>
        <p:blipFill>
          <a:blip r:embed="rId3"/>
          <a:srcRect/>
          <a:stretch>
            <a:fillRect/>
          </a:stretch>
        </p:blipFill>
        <p:spPr bwMode="auto">
          <a:xfrm>
            <a:off x="368300" y="2438400"/>
            <a:ext cx="8318500" cy="1781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11.</a:t>
            </a:r>
            <a:fld id="{5A7E88AA-56A5-4FCD-BA5E-E89A44EF92ED}" type="slidenum">
              <a:rPr lang="en-US"/>
              <a:pPr/>
              <a:t>97</a:t>
            </a:fld>
            <a:endParaRPr lang="en-US"/>
          </a:p>
        </p:txBody>
      </p:sp>
      <p:sp>
        <p:nvSpPr>
          <p:cNvPr id="948226" name="Text Box 2"/>
          <p:cNvSpPr txBox="1">
            <a:spLocks noChangeArrowheads="1"/>
          </p:cNvSpPr>
          <p:nvPr/>
        </p:nvSpPr>
        <p:spPr bwMode="auto">
          <a:xfrm>
            <a:off x="1219200" y="914400"/>
            <a:ext cx="4708525"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Table 11.4  </a:t>
            </a:r>
            <a:r>
              <a:rPr lang="en-US" sz="2000" i="1" baseline="0">
                <a:latin typeface="Times New Roman" pitchFamily="18" charset="0"/>
              </a:rPr>
              <a:t>Code value for IPCP packets</a:t>
            </a:r>
          </a:p>
        </p:txBody>
      </p:sp>
      <p:pic>
        <p:nvPicPr>
          <p:cNvPr id="948228" name="Picture 4"/>
          <p:cNvPicPr>
            <a:picLocks noChangeAspect="1" noChangeArrowheads="1"/>
          </p:cNvPicPr>
          <p:nvPr/>
        </p:nvPicPr>
        <p:blipFill>
          <a:blip r:embed="rId3"/>
          <a:srcRect/>
          <a:stretch>
            <a:fillRect/>
          </a:stretch>
        </p:blipFill>
        <p:spPr bwMode="auto">
          <a:xfrm>
            <a:off x="958850" y="1316038"/>
            <a:ext cx="7194550" cy="4094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CA991B2A-8EB1-4F36-9861-699A0AB3179A}" type="slidenum">
              <a:rPr lang="en-US"/>
              <a:pPr/>
              <a:t>98</a:t>
            </a:fld>
            <a:endParaRPr lang="en-US"/>
          </a:p>
        </p:txBody>
      </p:sp>
      <p:sp>
        <p:nvSpPr>
          <p:cNvPr id="906242"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6243"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6244" name="Text Box 4"/>
          <p:cNvSpPr txBox="1">
            <a:spLocks noChangeArrowheads="1"/>
          </p:cNvSpPr>
          <p:nvPr/>
        </p:nvSpPr>
        <p:spPr bwMode="auto">
          <a:xfrm>
            <a:off x="304800" y="381000"/>
            <a:ext cx="6386513"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11.39  </a:t>
            </a:r>
            <a:r>
              <a:rPr lang="en-US" sz="2000" i="1" baseline="0">
                <a:latin typeface="Times New Roman" pitchFamily="18" charset="0"/>
              </a:rPr>
              <a:t>IP datagram encapsulated in a PPP frame</a:t>
            </a:r>
          </a:p>
        </p:txBody>
      </p:sp>
      <p:sp>
        <p:nvSpPr>
          <p:cNvPr id="906245"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6246" name="Picture 6"/>
          <p:cNvPicPr>
            <a:picLocks noChangeAspect="1" noChangeArrowheads="1"/>
          </p:cNvPicPr>
          <p:nvPr/>
        </p:nvPicPr>
        <p:blipFill>
          <a:blip r:embed="rId3"/>
          <a:srcRect/>
          <a:stretch>
            <a:fillRect/>
          </a:stretch>
        </p:blipFill>
        <p:spPr bwMode="auto">
          <a:xfrm>
            <a:off x="301625" y="2624138"/>
            <a:ext cx="8308975" cy="1566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p>
            <a:r>
              <a:rPr lang="en-US"/>
              <a:t>11.</a:t>
            </a:r>
            <a:fld id="{D52AB558-99B9-4ABA-84BB-BB89FC39F2E7}" type="slidenum">
              <a:rPr lang="en-US"/>
              <a:pPr/>
              <a:t>99</a:t>
            </a:fld>
            <a:endParaRPr lang="en-US"/>
          </a:p>
        </p:txBody>
      </p:sp>
      <p:sp>
        <p:nvSpPr>
          <p:cNvPr id="907266" name="Line 2"/>
          <p:cNvSpPr>
            <a:spLocks noChangeShapeType="1"/>
          </p:cNvSpPr>
          <p:nvPr/>
        </p:nvSpPr>
        <p:spPr bwMode="auto">
          <a:xfrm>
            <a:off x="152400" y="152400"/>
            <a:ext cx="8763000" cy="0"/>
          </a:xfrm>
          <a:prstGeom prst="line">
            <a:avLst/>
          </a:prstGeom>
          <a:noFill/>
          <a:ln w="76200">
            <a:solidFill>
              <a:schemeClr val="hlink"/>
            </a:solidFill>
            <a:round/>
            <a:headEnd/>
            <a:tailEnd/>
          </a:ln>
          <a:effectLst/>
        </p:spPr>
        <p:txBody>
          <a:bodyPr/>
          <a:lstStyle/>
          <a:p>
            <a:endParaRPr lang="en-US"/>
          </a:p>
        </p:txBody>
      </p:sp>
      <p:sp>
        <p:nvSpPr>
          <p:cNvPr id="907267" name="Line 3"/>
          <p:cNvSpPr>
            <a:spLocks noChangeShapeType="1"/>
          </p:cNvSpPr>
          <p:nvPr/>
        </p:nvSpPr>
        <p:spPr bwMode="auto">
          <a:xfrm>
            <a:off x="152400" y="990600"/>
            <a:ext cx="8763000" cy="0"/>
          </a:xfrm>
          <a:prstGeom prst="line">
            <a:avLst/>
          </a:prstGeom>
          <a:noFill/>
          <a:ln w="19050">
            <a:solidFill>
              <a:schemeClr val="hlink"/>
            </a:solidFill>
            <a:round/>
            <a:headEnd/>
            <a:tailEnd/>
          </a:ln>
          <a:effectLst/>
        </p:spPr>
        <p:txBody>
          <a:bodyPr/>
          <a:lstStyle/>
          <a:p>
            <a:endParaRPr lang="en-US"/>
          </a:p>
        </p:txBody>
      </p:sp>
      <p:sp>
        <p:nvSpPr>
          <p:cNvPr id="907268" name="Text Box 4"/>
          <p:cNvSpPr txBox="1">
            <a:spLocks noChangeArrowheads="1"/>
          </p:cNvSpPr>
          <p:nvPr/>
        </p:nvSpPr>
        <p:spPr bwMode="auto">
          <a:xfrm>
            <a:off x="304800" y="381000"/>
            <a:ext cx="3475038" cy="457200"/>
          </a:xfrm>
          <a:prstGeom prst="rect">
            <a:avLst/>
          </a:prstGeom>
          <a:noFill/>
          <a:ln w="9525">
            <a:noFill/>
            <a:miter lim="800000"/>
            <a:headEnd/>
            <a:tailEnd/>
          </a:ln>
          <a:effectLst/>
        </p:spPr>
        <p:txBody>
          <a:bodyPr wrap="none">
            <a:spAutoFit/>
          </a:bodyPr>
          <a:lstStyle/>
          <a:p>
            <a:r>
              <a:rPr lang="en-US" sz="2400" baseline="0">
                <a:solidFill>
                  <a:schemeClr val="folHlink"/>
                </a:solidFill>
                <a:latin typeface="Times New Roman" pitchFamily="18" charset="0"/>
              </a:rPr>
              <a:t>Figure 11.40  </a:t>
            </a:r>
            <a:r>
              <a:rPr lang="en-US" sz="2000" i="1" baseline="0">
                <a:latin typeface="Times New Roman" pitchFamily="18" charset="0"/>
              </a:rPr>
              <a:t>Multilink PPP</a:t>
            </a:r>
          </a:p>
        </p:txBody>
      </p:sp>
      <p:sp>
        <p:nvSpPr>
          <p:cNvPr id="907269" name="Line 5"/>
          <p:cNvSpPr>
            <a:spLocks noChangeShapeType="1"/>
          </p:cNvSpPr>
          <p:nvPr/>
        </p:nvSpPr>
        <p:spPr bwMode="auto">
          <a:xfrm>
            <a:off x="152400" y="6248400"/>
            <a:ext cx="8763000" cy="0"/>
          </a:xfrm>
          <a:prstGeom prst="line">
            <a:avLst/>
          </a:prstGeom>
          <a:noFill/>
          <a:ln w="76200">
            <a:solidFill>
              <a:schemeClr val="hlink"/>
            </a:solidFill>
            <a:round/>
            <a:headEnd/>
            <a:tailEnd/>
          </a:ln>
          <a:effectLst/>
        </p:spPr>
        <p:txBody>
          <a:bodyPr/>
          <a:lstStyle/>
          <a:p>
            <a:endParaRPr lang="en-US"/>
          </a:p>
        </p:txBody>
      </p:sp>
      <p:pic>
        <p:nvPicPr>
          <p:cNvPr id="907270" name="Picture 6"/>
          <p:cNvPicPr>
            <a:picLocks noChangeAspect="1" noChangeArrowheads="1"/>
          </p:cNvPicPr>
          <p:nvPr/>
        </p:nvPicPr>
        <p:blipFill>
          <a:blip r:embed="rId3"/>
          <a:srcRect/>
          <a:stretch>
            <a:fillRect/>
          </a:stretch>
        </p:blipFill>
        <p:spPr bwMode="auto">
          <a:xfrm>
            <a:off x="685800" y="1752600"/>
            <a:ext cx="7431088" cy="3565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18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1800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2851</TotalTime>
  <Words>3295</Words>
  <Application>Microsoft PowerPoint</Application>
  <PresentationFormat>On-screen Show (4:3)</PresentationFormat>
  <Paragraphs>405</Paragraphs>
  <Slides>103</Slides>
  <Notes>103</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Blends</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 </cp:lastModifiedBy>
  <cp:revision>179</cp:revision>
  <dcterms:created xsi:type="dcterms:W3CDTF">2000-01-15T04:50:39Z</dcterms:created>
  <dcterms:modified xsi:type="dcterms:W3CDTF">2011-11-11T05:50:39Z</dcterms:modified>
</cp:coreProperties>
</file>